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84" r:id="rId5"/>
    <p:sldMasterId id="2147483673" r:id="rId6"/>
  </p:sldMasterIdLst>
  <p:notesMasterIdLst>
    <p:notesMasterId r:id="rId30"/>
  </p:notesMasterIdLst>
  <p:handoutMasterIdLst>
    <p:handoutMasterId r:id="rId31"/>
  </p:handoutMasterIdLst>
  <p:sldIdLst>
    <p:sldId id="451" r:id="rId7"/>
    <p:sldId id="631" r:id="rId8"/>
    <p:sldId id="614" r:id="rId9"/>
    <p:sldId id="337" r:id="rId10"/>
    <p:sldId id="566" r:id="rId11"/>
    <p:sldId id="611" r:id="rId12"/>
    <p:sldId id="575" r:id="rId13"/>
    <p:sldId id="596" r:id="rId14"/>
    <p:sldId id="606" r:id="rId15"/>
    <p:sldId id="617" r:id="rId16"/>
    <p:sldId id="630" r:id="rId17"/>
    <p:sldId id="425" r:id="rId18"/>
    <p:sldId id="612" r:id="rId19"/>
    <p:sldId id="629" r:id="rId20"/>
    <p:sldId id="618" r:id="rId21"/>
    <p:sldId id="609" r:id="rId22"/>
    <p:sldId id="632" r:id="rId23"/>
    <p:sldId id="539" r:id="rId24"/>
    <p:sldId id="610" r:id="rId25"/>
    <p:sldId id="419" r:id="rId26"/>
    <p:sldId id="482" r:id="rId27"/>
    <p:sldId id="621" r:id="rId28"/>
    <p:sldId id="457" r:id="rId29"/>
  </p:sldIdLst>
  <p:sldSz cx="9144000" cy="6858000" type="screen4x3"/>
  <p:notesSz cx="9296400" cy="7010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 userDrawn="1">
          <p15:clr>
            <a:srgbClr val="A4A3A4"/>
          </p15:clr>
        </p15:guide>
        <p15:guide id="2" pos="2928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7901612-AF16-8527-7CFC-2CCA0C67EEBC}" name="Kalban Yael" initials="KY" userId="S::YKalban@schools.nyc.gov::87fc4fc9-c2da-4fa5-aa22-6eb014872a67" providerId="AD"/>
  <p188:author id="{1A381017-7D40-87E2-1CE0-FB234FE3B5CA}" name="Meller Jessica" initials="MJ" userId="S::JMeller2@schools.nyc.gov::d40ed6b6-d48b-4b8c-a5fc-290e30c67673" providerId="AD"/>
  <p188:author id="{84EF3D1B-A5BC-89F9-B32C-7D1DD86C3561}" name="Kalban Yael" initials="KY" userId="S::ykalban@schools.nyc.gov::87fc4fc9-c2da-4fa5-aa22-6eb014872a67" providerId="AD"/>
  <p188:author id="{C775C130-22C3-CBB8-10DE-C3D1FA2AD72C}" name="Geis Jonathan" initials="GJ" userId="S::jgeis2@schools.nyc.gov::7740866c-ff73-46ba-8ad8-b3af0a0b36e6" providerId="AD"/>
  <p188:author id="{20C99051-5715-87C2-A772-11C5054FE2B1}" name="Lichtenstein Rebecca" initials="LR" userId="S::RLichtenstein2@schools.nyc.gov::02f97dd6-1435-48c7-924d-d5e120d3ebe1" providerId="AD"/>
  <p188:author id="{CEE1E752-C7F6-13B5-F8D9-71A99FE7B19F}" name="Maximilian Familian" initials="MF" userId="S::mfamilian2@schools.nyc.gov::f6943803-0399-43df-8531-68649c08f56c" providerId="AD"/>
  <p188:author id="{945E555D-3EFB-BE28-2E1C-CAD01A1C400F}" name="Julianne Bozzo" initials="JB" userId="S::JBozzo2@schools.nyc.gov::6a454124-f8a4-4703-a97c-be0b687ee6d8" providerId="AD"/>
  <p188:author id="{46926D7A-0D83-1BDE-1519-DDC69465AD86}" name="Fenton Tori" initials="FT" userId="S::tfenton@schools.nyc.gov::ec6e97cf-aec4-4ede-b93c-5f14f7ff687a" providerId="AD"/>
  <p188:author id="{461CAC8E-6382-36E1-A18B-5691789108EA}" name="Ali Adem" initials="AA" userId="S::aali25@schools.nyc.gov::8ab0851c-43f7-47b7-89a9-cd720a12c890" providerId="AD"/>
  <p188:author id="{006F9D9A-0D00-7006-13E3-5270FD0C50D2}" name="Rhea Cumberbatch" initials="RC" userId="S::rcumberbatch2@schools.nyc.gov::5edfb438-c00e-47f9-bf67-b55baeede102" providerId="AD"/>
  <p188:author id="{753BAAA2-EE2F-773E-FE98-79F147B9C42B}" name="Familian Maximilian" initials="FM" userId="S::MFamilian2@schools.nyc.gov::f6943803-0399-43df-8531-68649c08f56c" providerId="AD"/>
  <p188:author id="{976579B7-05DB-245D-0F27-EFD25C8DD448}" name="Julianne Bozzo" initials="JB" userId="S::jbozzo2@schools.nyc.gov::6a454124-f8a4-4703-a97c-be0b687ee6d8" providerId="AD"/>
  <p188:author id="{BFC916D3-3C89-1D11-0E0B-D6A8934BD478}" name="Kristina Chan" initials="KC" userId="S::KChan31@schools.nyc.gov::9e16bba2-ace2-4d01-a79a-fed713b7a520" providerId="AD"/>
  <p188:author id="{6F39D1D6-CF9E-C79E-1F83-416CC6A1A998}" name="Julianne Cianciaruso" initials="JC" userId="S::JCianciaruso@schools.nyc.gov::6a454124-f8a4-4703-a97c-be0b687ee6d8" providerId="AD"/>
  <p188:author id="{A97EC5E3-A825-3CA5-FC61-7DDB0FDF6602}" name="Rebecca Rawlins" initials="RR" userId="S::rrawlins@schools.nyc.gov::1ea1e8e9-46a2-4be8-82f8-90c13c364214" providerId="AD"/>
  <p188:author id="{0B338DEA-BF73-8637-21C4-4903EC93FD32}" name="Kristina Chan" initials="KC" userId="S::kchan31@schools.nyc.gov::9e16bba2-ace2-4d01-a79a-fed713b7a520" providerId="AD"/>
  <p188:author id="{D225ECEA-2627-444F-D63F-7C26D214ABB4}" name="Emily Glovin" initials="EG" userId="S::eglovin3@schools.nyc.gov::177123f5-a7ed-4a18-8dba-08337f7ea0f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ag-arnold Kelly" initials="KK" lastIdx="5" clrIdx="0"/>
  <p:cmAuthor id="2" name="OBrien Jessica" initials="OJ" lastIdx="10" clrIdx="1"/>
  <p:cmAuthor id="3" name="Candell William" initials="CW" lastIdx="10" clrIdx="2"/>
  <p:cmAuthor id="4" name="Familian Maximilian" initials="FM" lastIdx="42" clrIdx="3"/>
  <p:cmAuthor id="5" name="Max Familian" initials="MF" lastIdx="10" clrIdx="4"/>
  <p:cmAuthor id="6" name="Mercier Bridget" initials="MB" lastIdx="208" clrIdx="5"/>
  <p:cmAuthor id="7" name="Kalban Yael" initials="KY" lastIdx="19" clrIdx="6"/>
  <p:cmAuthor id="8" name="Nathifa Charles Shaw" initials="NCS" lastIdx="7" clrIdx="7"/>
  <p:cmAuthor id="9" name="Herman Eric" initials="HE" lastIdx="3" clrIdx="8"/>
  <p:cmAuthor id="10" name="Geis Jonathan" initials="GJ" lastIdx="1" clrIdx="9"/>
  <p:cmAuthor id="11" name="Rawlins Rebecca" initials="RR" lastIdx="6" clrIdx="10"/>
  <p:cmAuthor id="12" name="Meller Jessica" initials="MJ" lastIdx="41" clrIdx="11"/>
  <p:cmAuthor id="13" name="Dollinger Jamie" initials="DJ" lastIdx="17" clrIdx="12"/>
  <p:cmAuthor id="14" name="Applebaum Max" initials="AM" lastIdx="51" clrIdx="13"/>
  <p:cmAuthor id="15" name="Meller Jessica" initials="MJ [2]" lastIdx="39" clrIdx="14"/>
  <p:cmAuthor id="16" name="Max Applebaum" initials="MA" lastIdx="1" clrIdx="15"/>
  <p:cmAuthor id="17" name="Max Applebaum" initials="MA [2]" lastIdx="1" clrIdx="16"/>
  <p:cmAuthor id="18" name="Max Applebaum" initials="MA [3]" lastIdx="1" clrIdx="17"/>
  <p:cmAuthor id="19" name="Max Applebaum" initials="MA [4]" lastIdx="1" clrIdx="18"/>
  <p:cmAuthor id="20" name="Max Applebaum" initials="MA [5]" lastIdx="1" clrIdx="19"/>
  <p:cmAuthor id="21" name="Max Applebaum" initials="MA [6]" lastIdx="1" clrIdx="20"/>
  <p:cmAuthor id="22" name="Max Applebaum" initials="MA [7]" lastIdx="1" clrIdx="21"/>
  <p:cmAuthor id="23" name="Max Applebaum" initials="MA [8]" lastIdx="1" clrIdx="22"/>
  <p:cmAuthor id="24" name="Max Applebaum" initials="MA [9]" lastIdx="1" clrIdx="23"/>
  <p:cmAuthor id="25" name="Griem Jai" initials="GJ" lastIdx="1" clrIdx="2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0408"/>
    <a:srgbClr val="6F050A"/>
    <a:srgbClr val="7F060B"/>
    <a:srgbClr val="000000"/>
    <a:srgbClr val="6F9F43"/>
    <a:srgbClr val="240B8F"/>
    <a:srgbClr val="6391F9"/>
    <a:srgbClr val="8AB95B"/>
    <a:srgbClr val="B0BEE6"/>
    <a:srgbClr val="4667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7BFBB0-B932-4786-BDB6-E6EDB46862FD}" v="3" dt="2026-05-20T18:05:54.149"/>
    <p1510:client id="{F6630A57-DE2F-B16B-18A9-FD7BD14BF64B}" v="1" dt="2026-05-19T18:15:21.8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microsoft.com/office/2018/10/relationships/authors" Target="authors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commentAuthors" Target="commentAuthors.xml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yse Santiago" userId="S::esantiago37@schools.nyc.gov::00910d82-fc82-4250-ab62-d06136b44283" providerId="AD" clId="Web-{7ED63EA4-EC29-0B93-2474-CD21E6996227}"/>
    <pc:docChg chg="modSld">
      <pc:chgData name="Elyse Santiago" userId="S::esantiago37@schools.nyc.gov::00910d82-fc82-4250-ab62-d06136b44283" providerId="AD" clId="Web-{7ED63EA4-EC29-0B93-2474-CD21E6996227}" dt="2026-05-18T14:52:30.778" v="47" actId="20577"/>
      <pc:docMkLst>
        <pc:docMk/>
      </pc:docMkLst>
      <pc:sldChg chg="modSp">
        <pc:chgData name="Elyse Santiago" userId="S::esantiago37@schools.nyc.gov::00910d82-fc82-4250-ab62-d06136b44283" providerId="AD" clId="Web-{7ED63EA4-EC29-0B93-2474-CD21E6996227}" dt="2026-05-18T14:52:30.778" v="47" actId="20577"/>
        <pc:sldMkLst>
          <pc:docMk/>
          <pc:sldMk cId="2150376120" sldId="617"/>
        </pc:sldMkLst>
        <pc:spChg chg="mod">
          <ac:chgData name="Elyse Santiago" userId="S::esantiago37@schools.nyc.gov::00910d82-fc82-4250-ab62-d06136b44283" providerId="AD" clId="Web-{7ED63EA4-EC29-0B93-2474-CD21E6996227}" dt="2026-05-18T14:52:30.778" v="47" actId="20577"/>
          <ac:spMkLst>
            <pc:docMk/>
            <pc:sldMk cId="2150376120" sldId="617"/>
            <ac:spMk id="10340" creationId="{C2E90D11-C448-969C-73E7-F08C3D18652B}"/>
          </ac:spMkLst>
        </pc:spChg>
      </pc:sldChg>
    </pc:docChg>
  </pc:docChgLst>
  <pc:docChgLst>
    <pc:chgData name="Julianne Cianciaruso" userId="6a454124-f8a4-4703-a97c-be0b687ee6d8" providerId="ADAL" clId="{B5FFCA0D-166C-4C11-8E94-D99BB33F7B43}"/>
    <pc:docChg chg="custSel addSld delSld modSld sldOrd">
      <pc:chgData name="Julianne Cianciaruso" userId="6a454124-f8a4-4703-a97c-be0b687ee6d8" providerId="ADAL" clId="{B5FFCA0D-166C-4C11-8E94-D99BB33F7B43}" dt="2026-05-18T14:19:10.545" v="1968" actId="20577"/>
      <pc:docMkLst>
        <pc:docMk/>
      </pc:docMkLst>
      <pc:sldChg chg="modSp mod">
        <pc:chgData name="Julianne Cianciaruso" userId="6a454124-f8a4-4703-a97c-be0b687ee6d8" providerId="ADAL" clId="{B5FFCA0D-166C-4C11-8E94-D99BB33F7B43}" dt="2026-05-18T13:50:39.663" v="356" actId="1076"/>
        <pc:sldMkLst>
          <pc:docMk/>
          <pc:sldMk cId="172734649" sldId="425"/>
        </pc:sldMkLst>
        <pc:spChg chg="mod">
          <ac:chgData name="Julianne Cianciaruso" userId="6a454124-f8a4-4703-a97c-be0b687ee6d8" providerId="ADAL" clId="{B5FFCA0D-166C-4C11-8E94-D99BB33F7B43}" dt="2026-05-18T13:50:39.663" v="356" actId="1076"/>
          <ac:spMkLst>
            <pc:docMk/>
            <pc:sldMk cId="172734649" sldId="425"/>
            <ac:spMk id="3" creationId="{00000000-0000-0000-0000-000000000000}"/>
          </ac:spMkLst>
        </pc:spChg>
        <pc:spChg chg="mod">
          <ac:chgData name="Julianne Cianciaruso" userId="6a454124-f8a4-4703-a97c-be0b687ee6d8" providerId="ADAL" clId="{B5FFCA0D-166C-4C11-8E94-D99BB33F7B43}" dt="2026-05-18T13:50:25.047" v="352" actId="1076"/>
          <ac:spMkLst>
            <pc:docMk/>
            <pc:sldMk cId="172734649" sldId="425"/>
            <ac:spMk id="5" creationId="{00000000-0000-0000-0000-000000000000}"/>
          </ac:spMkLst>
        </pc:spChg>
      </pc:sldChg>
      <pc:sldChg chg="modSp mod modCm modNotesTx">
        <pc:chgData name="Julianne Cianciaruso" userId="6a454124-f8a4-4703-a97c-be0b687ee6d8" providerId="ADAL" clId="{B5FFCA0D-166C-4C11-8E94-D99BB33F7B43}" dt="2026-05-18T14:04:42.849" v="1936" actId="1076"/>
        <pc:sldMkLst>
          <pc:docMk/>
          <pc:sldMk cId="3237904785" sldId="539"/>
        </pc:sldMkLst>
        <pc:spChg chg="mod">
          <ac:chgData name="Julianne Cianciaruso" userId="6a454124-f8a4-4703-a97c-be0b687ee6d8" providerId="ADAL" clId="{B5FFCA0D-166C-4C11-8E94-D99BB33F7B43}" dt="2026-05-18T14:04:42.849" v="1936" actId="1076"/>
          <ac:spMkLst>
            <pc:docMk/>
            <pc:sldMk cId="3237904785" sldId="539"/>
            <ac:spMk id="3" creationId="{8748A541-6BAE-6E0D-AADC-B36E9298B69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Julianne Cianciaruso" userId="6a454124-f8a4-4703-a97c-be0b687ee6d8" providerId="ADAL" clId="{B5FFCA0D-166C-4C11-8E94-D99BB33F7B43}" dt="2026-05-18T14:04:37.323" v="1934" actId="20577"/>
              <pc2:cmMkLst xmlns:pc2="http://schemas.microsoft.com/office/powerpoint/2019/9/main/command">
                <pc:docMk/>
                <pc:sldMk cId="3237904785" sldId="539"/>
                <pc2:cmMk id="{2614A8D4-9B0D-4975-B08B-48D0E55D240B}"/>
              </pc2:cmMkLst>
            </pc226:cmChg>
            <pc226:cmChg xmlns:pc226="http://schemas.microsoft.com/office/powerpoint/2022/06/main/command" chg="mod">
              <pc226:chgData name="Julianne Cianciaruso" userId="6a454124-f8a4-4703-a97c-be0b687ee6d8" providerId="ADAL" clId="{B5FFCA0D-166C-4C11-8E94-D99BB33F7B43}" dt="2026-05-18T14:04:37.323" v="1934" actId="20577"/>
              <pc2:cmMkLst xmlns:pc2="http://schemas.microsoft.com/office/powerpoint/2019/9/main/command">
                <pc:docMk/>
                <pc:sldMk cId="3237904785" sldId="539"/>
                <pc2:cmMk id="{CF4BC8F1-7686-4D19-B828-6BEC4CE3AD54}"/>
              </pc2:cmMkLst>
            </pc226:cmChg>
          </p:ext>
        </pc:extLst>
      </pc:sldChg>
      <pc:sldChg chg="modSp mod">
        <pc:chgData name="Julianne Cianciaruso" userId="6a454124-f8a4-4703-a97c-be0b687ee6d8" providerId="ADAL" clId="{B5FFCA0D-166C-4C11-8E94-D99BB33F7B43}" dt="2026-05-18T13:55:27.993" v="971" actId="20577"/>
        <pc:sldMkLst>
          <pc:docMk/>
          <pc:sldMk cId="4223595673" sldId="606"/>
        </pc:sldMkLst>
        <pc:spChg chg="mod">
          <ac:chgData name="Julianne Cianciaruso" userId="6a454124-f8a4-4703-a97c-be0b687ee6d8" providerId="ADAL" clId="{B5FFCA0D-166C-4C11-8E94-D99BB33F7B43}" dt="2026-05-18T13:55:27.993" v="971" actId="20577"/>
          <ac:spMkLst>
            <pc:docMk/>
            <pc:sldMk cId="4223595673" sldId="606"/>
            <ac:spMk id="2" creationId="{F7D244DD-0A59-819C-D18D-ED1C686E4845}"/>
          </ac:spMkLst>
        </pc:spChg>
      </pc:sldChg>
      <pc:sldChg chg="modSp mod">
        <pc:chgData name="Julianne Cianciaruso" userId="6a454124-f8a4-4703-a97c-be0b687ee6d8" providerId="ADAL" clId="{B5FFCA0D-166C-4C11-8E94-D99BB33F7B43}" dt="2026-05-18T14:03:57.928" v="1907" actId="108"/>
        <pc:sldMkLst>
          <pc:docMk/>
          <pc:sldMk cId="3065586231" sldId="612"/>
        </pc:sldMkLst>
        <pc:spChg chg="mod">
          <ac:chgData name="Julianne Cianciaruso" userId="6a454124-f8a4-4703-a97c-be0b687ee6d8" providerId="ADAL" clId="{B5FFCA0D-166C-4C11-8E94-D99BB33F7B43}" dt="2026-05-18T13:49:52.107" v="343" actId="20577"/>
          <ac:spMkLst>
            <pc:docMk/>
            <pc:sldMk cId="3065586231" sldId="612"/>
            <ac:spMk id="2" creationId="{FAA9067E-0354-146A-C38A-EC764E87DA9B}"/>
          </ac:spMkLst>
        </pc:spChg>
        <pc:spChg chg="mod">
          <ac:chgData name="Julianne Cianciaruso" userId="6a454124-f8a4-4703-a97c-be0b687ee6d8" providerId="ADAL" clId="{B5FFCA0D-166C-4C11-8E94-D99BB33F7B43}" dt="2026-05-18T14:03:57.928" v="1907" actId="108"/>
          <ac:spMkLst>
            <pc:docMk/>
            <pc:sldMk cId="3065586231" sldId="612"/>
            <ac:spMk id="3" creationId="{F253B5DC-3636-9646-9E42-036B4036E494}"/>
          </ac:spMkLst>
        </pc:spChg>
      </pc:sldChg>
      <pc:sldChg chg="modSp mod modNotesTx">
        <pc:chgData name="Julianne Cianciaruso" userId="6a454124-f8a4-4703-a97c-be0b687ee6d8" providerId="ADAL" clId="{B5FFCA0D-166C-4C11-8E94-D99BB33F7B43}" dt="2026-05-18T14:03:26.599" v="1897" actId="20577"/>
        <pc:sldMkLst>
          <pc:docMk/>
          <pc:sldMk cId="180708303" sldId="614"/>
        </pc:sldMkLst>
        <pc:spChg chg="mod">
          <ac:chgData name="Julianne Cianciaruso" userId="6a454124-f8a4-4703-a97c-be0b687ee6d8" providerId="ADAL" clId="{B5FFCA0D-166C-4C11-8E94-D99BB33F7B43}" dt="2026-05-18T14:02:55.600" v="1852" actId="108"/>
          <ac:spMkLst>
            <pc:docMk/>
            <pc:sldMk cId="180708303" sldId="614"/>
            <ac:spMk id="2" creationId="{424FCF32-F818-C636-B18C-B43DD3641EEC}"/>
          </ac:spMkLst>
        </pc:spChg>
        <pc:spChg chg="mod">
          <ac:chgData name="Julianne Cianciaruso" userId="6a454124-f8a4-4703-a97c-be0b687ee6d8" providerId="ADAL" clId="{B5FFCA0D-166C-4C11-8E94-D99BB33F7B43}" dt="2026-05-18T14:03:26.599" v="1897" actId="20577"/>
          <ac:spMkLst>
            <pc:docMk/>
            <pc:sldMk cId="180708303" sldId="614"/>
            <ac:spMk id="3" creationId="{CE391983-0D73-7BC6-5BA4-21A924F3D752}"/>
          </ac:spMkLst>
        </pc:spChg>
      </pc:sldChg>
      <pc:sldChg chg="modSp mod">
        <pc:chgData name="Julianne Cianciaruso" userId="6a454124-f8a4-4703-a97c-be0b687ee6d8" providerId="ADAL" clId="{B5FFCA0D-166C-4C11-8E94-D99BB33F7B43}" dt="2026-05-18T14:19:10.545" v="1968" actId="20577"/>
        <pc:sldMkLst>
          <pc:docMk/>
          <pc:sldMk cId="2150376120" sldId="617"/>
        </pc:sldMkLst>
        <pc:spChg chg="mod">
          <ac:chgData name="Julianne Cianciaruso" userId="6a454124-f8a4-4703-a97c-be0b687ee6d8" providerId="ADAL" clId="{B5FFCA0D-166C-4C11-8E94-D99BB33F7B43}" dt="2026-05-18T13:53:03.235" v="430" actId="1076"/>
          <ac:spMkLst>
            <pc:docMk/>
            <pc:sldMk cId="2150376120" sldId="617"/>
            <ac:spMk id="7" creationId="{00000000-0000-0000-0000-000000000000}"/>
          </ac:spMkLst>
        </pc:spChg>
        <pc:spChg chg="mod">
          <ac:chgData name="Julianne Cianciaruso" userId="6a454124-f8a4-4703-a97c-be0b687ee6d8" providerId="ADAL" clId="{B5FFCA0D-166C-4C11-8E94-D99BB33F7B43}" dt="2026-05-18T14:19:10.545" v="1968" actId="20577"/>
          <ac:spMkLst>
            <pc:docMk/>
            <pc:sldMk cId="2150376120" sldId="617"/>
            <ac:spMk id="10340" creationId="{C2E90D11-C448-969C-73E7-F08C3D18652B}"/>
          </ac:spMkLst>
        </pc:spChg>
      </pc:sldChg>
      <pc:sldChg chg="modSp mod modCm">
        <pc:chgData name="Julianne Cianciaruso" userId="6a454124-f8a4-4703-a97c-be0b687ee6d8" providerId="ADAL" clId="{B5FFCA0D-166C-4C11-8E94-D99BB33F7B43}" dt="2026-05-18T14:04:13.130" v="1912" actId="1076"/>
        <pc:sldMkLst>
          <pc:docMk/>
          <pc:sldMk cId="2258016906" sldId="629"/>
        </pc:sldMkLst>
        <pc:spChg chg="mod">
          <ac:chgData name="Julianne Cianciaruso" userId="6a454124-f8a4-4703-a97c-be0b687ee6d8" providerId="ADAL" clId="{B5FFCA0D-166C-4C11-8E94-D99BB33F7B43}" dt="2026-05-18T14:04:10.703" v="1911" actId="14100"/>
          <ac:spMkLst>
            <pc:docMk/>
            <pc:sldMk cId="2258016906" sldId="629"/>
            <ac:spMk id="3" creationId="{00000000-0000-0000-0000-000000000000}"/>
          </ac:spMkLst>
        </pc:spChg>
        <pc:spChg chg="mod">
          <ac:chgData name="Julianne Cianciaruso" userId="6a454124-f8a4-4703-a97c-be0b687ee6d8" providerId="ADAL" clId="{B5FFCA0D-166C-4C11-8E94-D99BB33F7B43}" dt="2026-05-18T14:04:13.130" v="1912" actId="1076"/>
          <ac:spMkLst>
            <pc:docMk/>
            <pc:sldMk cId="2258016906" sldId="629"/>
            <ac:spMk id="6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Julianne Cianciaruso" userId="6a454124-f8a4-4703-a97c-be0b687ee6d8" providerId="ADAL" clId="{B5FFCA0D-166C-4C11-8E94-D99BB33F7B43}" dt="2026-05-18T13:57:27.975" v="1072" actId="20577"/>
              <pc2:cmMkLst xmlns:pc2="http://schemas.microsoft.com/office/powerpoint/2019/9/main/command">
                <pc:docMk/>
                <pc:sldMk cId="2258016906" sldId="629"/>
                <pc2:cmMk id="{FE1A500A-3B3B-407C-AF58-37517C425C8B}"/>
              </pc2:cmMkLst>
            </pc226:cmChg>
          </p:ext>
        </pc:extLst>
      </pc:sldChg>
      <pc:sldChg chg="modSp new mod">
        <pc:chgData name="Julianne Cianciaruso" userId="6a454124-f8a4-4703-a97c-be0b687ee6d8" providerId="ADAL" clId="{B5FFCA0D-166C-4C11-8E94-D99BB33F7B43}" dt="2026-05-18T13:52:57.386" v="428" actId="1076"/>
        <pc:sldMkLst>
          <pc:docMk/>
          <pc:sldMk cId="1361035240" sldId="630"/>
        </pc:sldMkLst>
        <pc:spChg chg="mod">
          <ac:chgData name="Julianne Cianciaruso" userId="6a454124-f8a4-4703-a97c-be0b687ee6d8" providerId="ADAL" clId="{B5FFCA0D-166C-4C11-8E94-D99BB33F7B43}" dt="2026-05-18T13:52:42.286" v="426" actId="1076"/>
          <ac:spMkLst>
            <pc:docMk/>
            <pc:sldMk cId="1361035240" sldId="630"/>
            <ac:spMk id="2" creationId="{F31D6480-08B7-E2BF-21ED-C9C9FFE5978F}"/>
          </ac:spMkLst>
        </pc:spChg>
        <pc:spChg chg="mod">
          <ac:chgData name="Julianne Cianciaruso" userId="6a454124-f8a4-4703-a97c-be0b687ee6d8" providerId="ADAL" clId="{B5FFCA0D-166C-4C11-8E94-D99BB33F7B43}" dt="2026-05-18T13:52:57.386" v="428" actId="1076"/>
          <ac:spMkLst>
            <pc:docMk/>
            <pc:sldMk cId="1361035240" sldId="630"/>
            <ac:spMk id="3" creationId="{7F593717-DCED-FB90-A35C-4B1DA18D6A98}"/>
          </ac:spMkLst>
        </pc:spChg>
      </pc:sldChg>
      <pc:sldChg chg="modSp new mod ord">
        <pc:chgData name="Julianne Cianciaruso" userId="6a454124-f8a4-4703-a97c-be0b687ee6d8" providerId="ADAL" clId="{B5FFCA0D-166C-4C11-8E94-D99BB33F7B43}" dt="2026-05-18T14:02:39.536" v="1851" actId="20577"/>
        <pc:sldMkLst>
          <pc:docMk/>
          <pc:sldMk cId="3228513244" sldId="631"/>
        </pc:sldMkLst>
        <pc:spChg chg="mod">
          <ac:chgData name="Julianne Cianciaruso" userId="6a454124-f8a4-4703-a97c-be0b687ee6d8" providerId="ADAL" clId="{B5FFCA0D-166C-4C11-8E94-D99BB33F7B43}" dt="2026-05-18T14:01:23.858" v="1638" actId="20577"/>
          <ac:spMkLst>
            <pc:docMk/>
            <pc:sldMk cId="3228513244" sldId="631"/>
            <ac:spMk id="2" creationId="{9CC44852-A25E-D6CB-D486-E4B2F8EAF430}"/>
          </ac:spMkLst>
        </pc:spChg>
        <pc:spChg chg="mod">
          <ac:chgData name="Julianne Cianciaruso" userId="6a454124-f8a4-4703-a97c-be0b687ee6d8" providerId="ADAL" clId="{B5FFCA0D-166C-4C11-8E94-D99BB33F7B43}" dt="2026-05-18T14:02:39.536" v="1851" actId="20577"/>
          <ac:spMkLst>
            <pc:docMk/>
            <pc:sldMk cId="3228513244" sldId="631"/>
            <ac:spMk id="3" creationId="{D780FCD7-F844-44D5-6AAD-0FF8FD71D200}"/>
          </ac:spMkLst>
        </pc:spChg>
      </pc:sldChg>
    </pc:docChg>
  </pc:docChgLst>
  <pc:docChgLst>
    <pc:chgData name="Kristina Chan" userId="S::kchan31@schools.nyc.gov::9e16bba2-ace2-4d01-a79a-fed713b7a520" providerId="AD" clId="Web-{E328B040-021B-F00A-0C85-F03BC8953F97}"/>
    <pc:docChg chg="modSld">
      <pc:chgData name="Kristina Chan" userId="S::kchan31@schools.nyc.gov::9e16bba2-ace2-4d01-a79a-fed713b7a520" providerId="AD" clId="Web-{E328B040-021B-F00A-0C85-F03BC8953F97}" dt="2026-05-13T14:51:00.043" v="77"/>
      <pc:docMkLst>
        <pc:docMk/>
      </pc:docMkLst>
    </pc:docChg>
  </pc:docChgLst>
  <pc:docChgLst>
    <pc:chgData name="Elyse Santiago" userId="S::esantiago37@schools.nyc.gov::00910d82-fc82-4250-ab62-d06136b44283" providerId="AD" clId="Web-{07DF7E4B-419D-6B3D-E40E-313BFC72A18C}"/>
    <pc:docChg chg="modSld">
      <pc:chgData name="Elyse Santiago" userId="S::esantiago37@schools.nyc.gov::00910d82-fc82-4250-ab62-d06136b44283" providerId="AD" clId="Web-{07DF7E4B-419D-6B3D-E40E-313BFC72A18C}" dt="2026-05-18T14:34:43.837" v="650" actId="20577"/>
      <pc:docMkLst>
        <pc:docMk/>
      </pc:docMkLst>
      <pc:sldChg chg="modSp">
        <pc:chgData name="Elyse Santiago" userId="S::esantiago37@schools.nyc.gov::00910d82-fc82-4250-ab62-d06136b44283" providerId="AD" clId="Web-{07DF7E4B-419D-6B3D-E40E-313BFC72A18C}" dt="2026-05-18T14:34:43.837" v="650" actId="20577"/>
        <pc:sldMkLst>
          <pc:docMk/>
          <pc:sldMk cId="2150376120" sldId="617"/>
        </pc:sldMkLst>
        <pc:spChg chg="mod">
          <ac:chgData name="Elyse Santiago" userId="S::esantiago37@schools.nyc.gov::00910d82-fc82-4250-ab62-d06136b44283" providerId="AD" clId="Web-{07DF7E4B-419D-6B3D-E40E-313BFC72A18C}" dt="2026-05-18T14:34:43.837" v="650" actId="20577"/>
          <ac:spMkLst>
            <pc:docMk/>
            <pc:sldMk cId="2150376120" sldId="617"/>
            <ac:spMk id="10340" creationId="{C2E90D11-C448-969C-73E7-F08C3D18652B}"/>
          </ac:spMkLst>
        </pc:spChg>
      </pc:sldChg>
    </pc:docChg>
  </pc:docChgLst>
  <pc:docChgLst>
    <pc:chgData name="Rhea Cumberbatch" userId="S::rcumberbatch2@schools.nyc.gov::5edfb438-c00e-47f9-bf67-b55baeede102" providerId="AD" clId="Web-{27CFCEC0-1564-DA3B-5587-8A54B151C6AE}"/>
    <pc:docChg chg="addSld delSld modSld sldOrd">
      <pc:chgData name="Rhea Cumberbatch" userId="S::rcumberbatch2@schools.nyc.gov::5edfb438-c00e-47f9-bf67-b55baeede102" providerId="AD" clId="Web-{27CFCEC0-1564-DA3B-5587-8A54B151C6AE}" dt="2026-05-15T17:52:50.827" v="263" actId="20577"/>
      <pc:docMkLst>
        <pc:docMk/>
      </pc:docMkLst>
      <pc:sldChg chg="modSp ord">
        <pc:chgData name="Rhea Cumberbatch" userId="S::rcumberbatch2@schools.nyc.gov::5edfb438-c00e-47f9-bf67-b55baeede102" providerId="AD" clId="Web-{27CFCEC0-1564-DA3B-5587-8A54B151C6AE}" dt="2026-05-15T17:46:55.546" v="147"/>
        <pc:sldMkLst>
          <pc:docMk/>
          <pc:sldMk cId="172734649" sldId="425"/>
        </pc:sldMkLst>
        <pc:spChg chg="mod">
          <ac:chgData name="Rhea Cumberbatch" userId="S::rcumberbatch2@schools.nyc.gov::5edfb438-c00e-47f9-bf67-b55baeede102" providerId="AD" clId="Web-{27CFCEC0-1564-DA3B-5587-8A54B151C6AE}" dt="2026-05-15T17:46:14.812" v="138" actId="20577"/>
          <ac:spMkLst>
            <pc:docMk/>
            <pc:sldMk cId="172734649" sldId="425"/>
            <ac:spMk id="3" creationId="{00000000-0000-0000-0000-000000000000}"/>
          </ac:spMkLst>
        </pc:spChg>
      </pc:sldChg>
      <pc:sldChg chg="ord">
        <pc:chgData name="Rhea Cumberbatch" userId="S::rcumberbatch2@schools.nyc.gov::5edfb438-c00e-47f9-bf67-b55baeede102" providerId="AD" clId="Web-{27CFCEC0-1564-DA3B-5587-8A54B151C6AE}" dt="2026-05-15T17:34:01.720" v="16"/>
        <pc:sldMkLst>
          <pc:docMk/>
          <pc:sldMk cId="3065586231" sldId="612"/>
        </pc:sldMkLst>
      </pc:sldChg>
      <pc:sldChg chg="modSp">
        <pc:chgData name="Rhea Cumberbatch" userId="S::rcumberbatch2@schools.nyc.gov::5edfb438-c00e-47f9-bf67-b55baeede102" providerId="AD" clId="Web-{27CFCEC0-1564-DA3B-5587-8A54B151C6AE}" dt="2026-05-15T17:43:32.015" v="125" actId="1076"/>
        <pc:sldMkLst>
          <pc:docMk/>
          <pc:sldMk cId="2150376120" sldId="617"/>
        </pc:sldMkLst>
        <pc:spChg chg="mod">
          <ac:chgData name="Rhea Cumberbatch" userId="S::rcumberbatch2@schools.nyc.gov::5edfb438-c00e-47f9-bf67-b55baeede102" providerId="AD" clId="Web-{27CFCEC0-1564-DA3B-5587-8A54B151C6AE}" dt="2026-05-15T17:43:26.187" v="124" actId="1076"/>
          <ac:spMkLst>
            <pc:docMk/>
            <pc:sldMk cId="2150376120" sldId="617"/>
            <ac:spMk id="7" creationId="{00000000-0000-0000-0000-000000000000}"/>
          </ac:spMkLst>
        </pc:spChg>
        <pc:spChg chg="mod">
          <ac:chgData name="Rhea Cumberbatch" userId="S::rcumberbatch2@schools.nyc.gov::5edfb438-c00e-47f9-bf67-b55baeede102" providerId="AD" clId="Web-{27CFCEC0-1564-DA3B-5587-8A54B151C6AE}" dt="2026-05-15T17:43:32.015" v="125" actId="1076"/>
          <ac:spMkLst>
            <pc:docMk/>
            <pc:sldMk cId="2150376120" sldId="617"/>
            <ac:spMk id="10340" creationId="{C2E90D11-C448-969C-73E7-F08C3D18652B}"/>
          </ac:spMkLst>
        </pc:spChg>
      </pc:sldChg>
      <pc:sldChg chg="modSp add ord">
        <pc:chgData name="Rhea Cumberbatch" userId="S::rcumberbatch2@schools.nyc.gov::5edfb438-c00e-47f9-bf67-b55baeede102" providerId="AD" clId="Web-{27CFCEC0-1564-DA3B-5587-8A54B151C6AE}" dt="2026-05-15T17:52:50.827" v="263" actId="20577"/>
        <pc:sldMkLst>
          <pc:docMk/>
          <pc:sldMk cId="2258016906" sldId="629"/>
        </pc:sldMkLst>
        <pc:spChg chg="mod">
          <ac:chgData name="Rhea Cumberbatch" userId="S::rcumberbatch2@schools.nyc.gov::5edfb438-c00e-47f9-bf67-b55baeede102" providerId="AD" clId="Web-{27CFCEC0-1564-DA3B-5587-8A54B151C6AE}" dt="2026-05-15T17:52:50.827" v="263" actId="20577"/>
          <ac:spMkLst>
            <pc:docMk/>
            <pc:sldMk cId="2258016906" sldId="629"/>
            <ac:spMk id="3" creationId="{00000000-0000-0000-0000-000000000000}"/>
          </ac:spMkLst>
        </pc:spChg>
        <pc:spChg chg="mod">
          <ac:chgData name="Rhea Cumberbatch" userId="S::rcumberbatch2@schools.nyc.gov::5edfb438-c00e-47f9-bf67-b55baeede102" providerId="AD" clId="Web-{27CFCEC0-1564-DA3B-5587-8A54B151C6AE}" dt="2026-05-15T17:45:52.437" v="136" actId="20577"/>
          <ac:spMkLst>
            <pc:docMk/>
            <pc:sldMk cId="2258016906" sldId="629"/>
            <ac:spMk id="6" creationId="{00000000-0000-0000-0000-000000000000}"/>
          </ac:spMkLst>
        </pc:spChg>
      </pc:sldChg>
    </pc:docChg>
  </pc:docChgLst>
  <pc:docChgLst>
    <pc:chgData name="Julianne Cianciaruso" userId="6a454124-f8a4-4703-a97c-be0b687ee6d8" providerId="ADAL" clId="{4B023A6A-01FF-46EB-97EA-82990D5960B0}"/>
    <pc:docChg chg="undo custSel addSld delSld modSld">
      <pc:chgData name="Julianne Cianciaruso" userId="6a454124-f8a4-4703-a97c-be0b687ee6d8" providerId="ADAL" clId="{4B023A6A-01FF-46EB-97EA-82990D5960B0}" dt="2026-05-20T18:05:54.148" v="411" actId="20577"/>
      <pc:docMkLst>
        <pc:docMk/>
      </pc:docMkLst>
      <pc:sldChg chg="modSp mod">
        <pc:chgData name="Julianne Cianciaruso" userId="6a454124-f8a4-4703-a97c-be0b687ee6d8" providerId="ADAL" clId="{4B023A6A-01FF-46EB-97EA-82990D5960B0}" dt="2026-05-19T12:18:41.176" v="136" actId="20577"/>
        <pc:sldMkLst>
          <pc:docMk/>
          <pc:sldMk cId="3789787237" sldId="337"/>
        </pc:sldMkLst>
        <pc:graphicFrameChg chg="mod modGraphic">
          <ac:chgData name="Julianne Cianciaruso" userId="6a454124-f8a4-4703-a97c-be0b687ee6d8" providerId="ADAL" clId="{4B023A6A-01FF-46EB-97EA-82990D5960B0}" dt="2026-05-19T12:18:41.176" v="136" actId="20577"/>
          <ac:graphicFrameMkLst>
            <pc:docMk/>
            <pc:sldMk cId="3789787237" sldId="337"/>
            <ac:graphicFrameMk id="5" creationId="{425ECEF5-4813-83ED-FD7F-25EE79A9F5DA}"/>
          </ac:graphicFrameMkLst>
        </pc:graphicFrameChg>
      </pc:sldChg>
      <pc:sldChg chg="modSp mod">
        <pc:chgData name="Julianne Cianciaruso" userId="6a454124-f8a4-4703-a97c-be0b687ee6d8" providerId="ADAL" clId="{4B023A6A-01FF-46EB-97EA-82990D5960B0}" dt="2026-05-13T14:35:07.514" v="89" actId="1076"/>
        <pc:sldMkLst>
          <pc:docMk/>
          <pc:sldMk cId="3237904785" sldId="539"/>
        </pc:sldMkLst>
        <pc:spChg chg="mod">
          <ac:chgData name="Julianne Cianciaruso" userId="6a454124-f8a4-4703-a97c-be0b687ee6d8" providerId="ADAL" clId="{4B023A6A-01FF-46EB-97EA-82990D5960B0}" dt="2026-05-13T14:35:07.514" v="89" actId="1076"/>
          <ac:spMkLst>
            <pc:docMk/>
            <pc:sldMk cId="3237904785" sldId="539"/>
            <ac:spMk id="3" creationId="{8748A541-6BAE-6E0D-AADC-B36E9298B690}"/>
          </ac:spMkLst>
        </pc:spChg>
      </pc:sldChg>
      <pc:sldChg chg="modSp mod">
        <pc:chgData name="Julianne Cianciaruso" userId="6a454124-f8a4-4703-a97c-be0b687ee6d8" providerId="ADAL" clId="{4B023A6A-01FF-46EB-97EA-82990D5960B0}" dt="2026-05-19T12:18:54.710" v="161" actId="20577"/>
        <pc:sldMkLst>
          <pc:docMk/>
          <pc:sldMk cId="4223595673" sldId="606"/>
        </pc:sldMkLst>
        <pc:spChg chg="mod">
          <ac:chgData name="Julianne Cianciaruso" userId="6a454124-f8a4-4703-a97c-be0b687ee6d8" providerId="ADAL" clId="{4B023A6A-01FF-46EB-97EA-82990D5960B0}" dt="2026-05-19T12:18:54.710" v="161" actId="20577"/>
          <ac:spMkLst>
            <pc:docMk/>
            <pc:sldMk cId="4223595673" sldId="606"/>
            <ac:spMk id="2" creationId="{F7D244DD-0A59-819C-D18D-ED1C686E4845}"/>
          </ac:spMkLst>
        </pc:spChg>
      </pc:sldChg>
      <pc:sldChg chg="modSp mod">
        <pc:chgData name="Julianne Cianciaruso" userId="6a454124-f8a4-4703-a97c-be0b687ee6d8" providerId="ADAL" clId="{4B023A6A-01FF-46EB-97EA-82990D5960B0}" dt="2026-05-13T14:35:13.288" v="93" actId="20577"/>
        <pc:sldMkLst>
          <pc:docMk/>
          <pc:sldMk cId="3385413399" sldId="610"/>
        </pc:sldMkLst>
        <pc:spChg chg="mod">
          <ac:chgData name="Julianne Cianciaruso" userId="6a454124-f8a4-4703-a97c-be0b687ee6d8" providerId="ADAL" clId="{4B023A6A-01FF-46EB-97EA-82990D5960B0}" dt="2026-05-13T14:35:13.288" v="93" actId="20577"/>
          <ac:spMkLst>
            <pc:docMk/>
            <pc:sldMk cId="3385413399" sldId="610"/>
            <ac:spMk id="2" creationId="{3F239727-CBE4-5DE7-11E3-CBE42B4B1AF8}"/>
          </ac:spMkLst>
        </pc:spChg>
      </pc:sldChg>
      <pc:sldChg chg="modSp mod">
        <pc:chgData name="Julianne Cianciaruso" userId="6a454124-f8a4-4703-a97c-be0b687ee6d8" providerId="ADAL" clId="{4B023A6A-01FF-46EB-97EA-82990D5960B0}" dt="2026-05-13T14:34:54.208" v="85" actId="20577"/>
        <pc:sldMkLst>
          <pc:docMk/>
          <pc:sldMk cId="3065586231" sldId="612"/>
        </pc:sldMkLst>
        <pc:spChg chg="mod">
          <ac:chgData name="Julianne Cianciaruso" userId="6a454124-f8a4-4703-a97c-be0b687ee6d8" providerId="ADAL" clId="{4B023A6A-01FF-46EB-97EA-82990D5960B0}" dt="2026-05-13T14:34:54.208" v="85" actId="20577"/>
          <ac:spMkLst>
            <pc:docMk/>
            <pc:sldMk cId="3065586231" sldId="612"/>
            <ac:spMk id="3" creationId="{F253B5DC-3636-9646-9E42-036B4036E494}"/>
          </ac:spMkLst>
        </pc:spChg>
      </pc:sldChg>
      <pc:sldChg chg="modNotesTx">
        <pc:chgData name="Julianne Cianciaruso" userId="6a454124-f8a4-4703-a97c-be0b687ee6d8" providerId="ADAL" clId="{4B023A6A-01FF-46EB-97EA-82990D5960B0}" dt="2026-05-20T13:24:10.994" v="410" actId="20577"/>
        <pc:sldMkLst>
          <pc:docMk/>
          <pc:sldMk cId="180708303" sldId="614"/>
        </pc:sldMkLst>
      </pc:sldChg>
      <pc:sldChg chg="modSp mod modCm modNotesTx">
        <pc:chgData name="Julianne Cianciaruso" userId="6a454124-f8a4-4703-a97c-be0b687ee6d8" providerId="ADAL" clId="{4B023A6A-01FF-46EB-97EA-82990D5960B0}" dt="2026-05-20T13:24:02.674" v="379" actId="20577"/>
        <pc:sldMkLst>
          <pc:docMk/>
          <pc:sldMk cId="2150376120" sldId="617"/>
        </pc:sldMkLst>
        <pc:spChg chg="mod">
          <ac:chgData name="Julianne Cianciaruso" userId="6a454124-f8a4-4703-a97c-be0b687ee6d8" providerId="ADAL" clId="{4B023A6A-01FF-46EB-97EA-82990D5960B0}" dt="2026-05-19T12:19:02.306" v="162" actId="14100"/>
          <ac:spMkLst>
            <pc:docMk/>
            <pc:sldMk cId="2150376120" sldId="617"/>
            <ac:spMk id="10340" creationId="{C2E90D11-C448-969C-73E7-F08C3D18652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Julianne Cianciaruso" userId="6a454124-f8a4-4703-a97c-be0b687ee6d8" providerId="ADAL" clId="{4B023A6A-01FF-46EB-97EA-82990D5960B0}" dt="2026-05-19T12:18:06.617" v="119" actId="20577"/>
              <pc2:cmMkLst xmlns:pc2="http://schemas.microsoft.com/office/powerpoint/2019/9/main/command">
                <pc:docMk/>
                <pc:sldMk cId="2150376120" sldId="617"/>
                <pc2:cmMk id="{1B1A85EF-783F-4EC3-8B9D-760746950850}"/>
              </pc2:cmMkLst>
            </pc226:cmChg>
          </p:ext>
        </pc:extLst>
      </pc:sldChg>
      <pc:sldChg chg="new del">
        <pc:chgData name="Julianne Cianciaruso" userId="6a454124-f8a4-4703-a97c-be0b687ee6d8" providerId="ADAL" clId="{4B023A6A-01FF-46EB-97EA-82990D5960B0}" dt="2026-05-19T14:38:23.161" v="164" actId="680"/>
        <pc:sldMkLst>
          <pc:docMk/>
          <pc:sldMk cId="679637900" sldId="632"/>
        </pc:sldMkLst>
      </pc:sldChg>
      <pc:sldChg chg="modSp add mod">
        <pc:chgData name="Julianne Cianciaruso" userId="6a454124-f8a4-4703-a97c-be0b687ee6d8" providerId="ADAL" clId="{4B023A6A-01FF-46EB-97EA-82990D5960B0}" dt="2026-05-20T18:05:54.148" v="411" actId="20577"/>
        <pc:sldMkLst>
          <pc:docMk/>
          <pc:sldMk cId="2591263115" sldId="632"/>
        </pc:sldMkLst>
        <pc:spChg chg="mod">
          <ac:chgData name="Julianne Cianciaruso" userId="6a454124-f8a4-4703-a97c-be0b687ee6d8" providerId="ADAL" clId="{4B023A6A-01FF-46EB-97EA-82990D5960B0}" dt="2026-05-20T18:05:54.148" v="411" actId="20577"/>
          <ac:spMkLst>
            <pc:docMk/>
            <pc:sldMk cId="2591263115" sldId="632"/>
            <ac:spMk id="2" creationId="{E1088EFC-C9AA-BD65-A401-F6AB81739CAC}"/>
          </ac:spMkLst>
        </pc:spChg>
      </pc:sldChg>
    </pc:docChg>
  </pc:docChgLst>
  <pc:docChgLst>
    <pc:chgData name="Elyse Santiago" userId="S::esantiago37@schools.nyc.gov::00910d82-fc82-4250-ab62-d06136b44283" providerId="AD" clId="Web-{24031059-512C-6848-8633-4703E3AA6371}"/>
    <pc:docChg chg="modSld">
      <pc:chgData name="Elyse Santiago" userId="S::esantiago37@schools.nyc.gov::00910d82-fc82-4250-ab62-d06136b44283" providerId="AD" clId="Web-{24031059-512C-6848-8633-4703E3AA6371}" dt="2026-05-18T14:13:06.670" v="40" actId="20577"/>
      <pc:docMkLst>
        <pc:docMk/>
      </pc:docMkLst>
      <pc:sldChg chg="modSp">
        <pc:chgData name="Elyse Santiago" userId="S::esantiago37@schools.nyc.gov::00910d82-fc82-4250-ab62-d06136b44283" providerId="AD" clId="Web-{24031059-512C-6848-8633-4703E3AA6371}" dt="2026-05-18T14:13:06.670" v="40" actId="20577"/>
        <pc:sldMkLst>
          <pc:docMk/>
          <pc:sldMk cId="2150376120" sldId="617"/>
        </pc:sldMkLst>
        <pc:spChg chg="mod">
          <ac:chgData name="Elyse Santiago" userId="S::esantiago37@schools.nyc.gov::00910d82-fc82-4250-ab62-d06136b44283" providerId="AD" clId="Web-{24031059-512C-6848-8633-4703E3AA6371}" dt="2026-05-18T14:13:06.670" v="40" actId="20577"/>
          <ac:spMkLst>
            <pc:docMk/>
            <pc:sldMk cId="2150376120" sldId="617"/>
            <ac:spMk id="10340" creationId="{C2E90D11-C448-969C-73E7-F08C3D18652B}"/>
          </ac:spMkLst>
        </pc:spChg>
      </pc:sldChg>
    </pc:docChg>
  </pc:docChgLst>
  <pc:docChgLst>
    <pc:chgData name="Julianne Cianciaruso" userId="S::jcianciaruso@schools.nyc.gov::6a454124-f8a4-4703-a97c-be0b687ee6d8" providerId="AD" clId="Web-{112162B9-6D08-73DC-0BCD-3D355F1B0AA8}"/>
    <pc:docChg chg="modSld">
      <pc:chgData name="Julianne Cianciaruso" userId="S::jcianciaruso@schools.nyc.gov::6a454124-f8a4-4703-a97c-be0b687ee6d8" providerId="AD" clId="Web-{112162B9-6D08-73DC-0BCD-3D355F1B0AA8}" dt="2026-05-18T14:43:07.604" v="117" actId="20577"/>
      <pc:docMkLst>
        <pc:docMk/>
      </pc:docMkLst>
      <pc:sldChg chg="modSp">
        <pc:chgData name="Julianne Cianciaruso" userId="S::jcianciaruso@schools.nyc.gov::6a454124-f8a4-4703-a97c-be0b687ee6d8" providerId="AD" clId="Web-{112162B9-6D08-73DC-0BCD-3D355F1B0AA8}" dt="2026-05-18T14:43:07.604" v="117" actId="20577"/>
        <pc:sldMkLst>
          <pc:docMk/>
          <pc:sldMk cId="2150376120" sldId="617"/>
        </pc:sldMkLst>
        <pc:spChg chg="mod">
          <ac:chgData name="Julianne Cianciaruso" userId="S::jcianciaruso@schools.nyc.gov::6a454124-f8a4-4703-a97c-be0b687ee6d8" providerId="AD" clId="Web-{112162B9-6D08-73DC-0BCD-3D355F1B0AA8}" dt="2026-05-18T14:43:07.604" v="117" actId="20577"/>
          <ac:spMkLst>
            <pc:docMk/>
            <pc:sldMk cId="2150376120" sldId="617"/>
            <ac:spMk id="10340" creationId="{C2E90D11-C448-969C-73E7-F08C3D18652B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D7B530-6F06-43C1-92D1-9613B42DC8C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2B773A6-0CB3-45D6-9D63-1AACBC195422}">
      <dgm:prSet phldr="0" custT="1"/>
      <dgm:spPr/>
      <dgm:t>
        <a:bodyPr/>
        <a:lstStyle/>
        <a:p>
          <a:pPr algn="l" rtl="0">
            <a:lnSpc>
              <a:spcPct val="90000"/>
            </a:lnSpc>
          </a:pPr>
          <a:r>
            <a:rPr lang="en-US" sz="2000">
              <a:solidFill>
                <a:srgbClr val="FFFFFF"/>
              </a:solidFill>
              <a:latin typeface="Arial"/>
              <a:ea typeface="ＭＳ Ｐゴシック"/>
              <a:cs typeface="+mn-cs"/>
            </a:rPr>
            <a:t>Next Steps and Contact Information</a:t>
          </a:r>
        </a:p>
      </dgm:t>
    </dgm:pt>
    <dgm:pt modelId="{2A721332-9D39-4DB1-92BC-491D894D38CC}" type="parTrans" cxnId="{9B8CC989-677B-4752-8E53-2B4BB368907B}">
      <dgm:prSet/>
      <dgm:spPr/>
      <dgm:t>
        <a:bodyPr/>
        <a:lstStyle/>
        <a:p>
          <a:endParaRPr lang="en-US"/>
        </a:p>
      </dgm:t>
    </dgm:pt>
    <dgm:pt modelId="{795AA483-53A1-4705-870B-F556258FEC22}" type="sibTrans" cxnId="{9B8CC989-677B-4752-8E53-2B4BB368907B}">
      <dgm:prSet/>
      <dgm:spPr/>
      <dgm:t>
        <a:bodyPr/>
        <a:lstStyle/>
        <a:p>
          <a:endParaRPr lang="en-US"/>
        </a:p>
      </dgm:t>
    </dgm:pt>
    <dgm:pt modelId="{0E427322-F40A-47E2-8AFF-B798F0901C87}">
      <dgm:prSet phldr="0" custT="1"/>
      <dgm:spPr/>
      <dgm:t>
        <a:bodyPr/>
        <a:lstStyle/>
        <a:p>
          <a:pPr algn="l">
            <a:lnSpc>
              <a:spcPct val="90000"/>
            </a:lnSpc>
          </a:pPr>
          <a:r>
            <a:rPr lang="en-US" sz="2000">
              <a:solidFill>
                <a:srgbClr val="FFFFFF"/>
              </a:solidFill>
              <a:latin typeface="Arial"/>
              <a:ea typeface="ＭＳ Ｐゴシック"/>
              <a:cs typeface="+mn-cs"/>
            </a:rPr>
            <a:t>Discussion and Feedback</a:t>
          </a:r>
        </a:p>
      </dgm:t>
    </dgm:pt>
    <dgm:pt modelId="{8582B521-4949-40D2-80D3-BC4D74BD78A1}" type="parTrans" cxnId="{E3AD4FB6-667B-42B6-B700-0CC421026E53}">
      <dgm:prSet/>
      <dgm:spPr/>
      <dgm:t>
        <a:bodyPr/>
        <a:lstStyle/>
        <a:p>
          <a:endParaRPr lang="en-US"/>
        </a:p>
      </dgm:t>
    </dgm:pt>
    <dgm:pt modelId="{BE3F2FE6-0C3B-40FB-B5F8-13241221CC8D}" type="sibTrans" cxnId="{E3AD4FB6-667B-42B6-B700-0CC421026E53}">
      <dgm:prSet/>
      <dgm:spPr/>
      <dgm:t>
        <a:bodyPr/>
        <a:lstStyle/>
        <a:p>
          <a:endParaRPr lang="en-US"/>
        </a:p>
      </dgm:t>
    </dgm:pt>
    <dgm:pt modelId="{F8E8D80D-0195-4376-B460-5D7BAB76345B}">
      <dgm:prSet phldr="0" custT="1"/>
      <dgm:spPr/>
      <dgm:t>
        <a:bodyPr/>
        <a:lstStyle/>
        <a:p>
          <a:pPr algn="l" rtl="0">
            <a:lnSpc>
              <a:spcPct val="90000"/>
            </a:lnSpc>
          </a:pPr>
          <a:r>
            <a:rPr lang="en-US" sz="2000">
              <a:solidFill>
                <a:srgbClr val="FFFFFF"/>
              </a:solidFill>
              <a:latin typeface="Arial"/>
              <a:ea typeface="ＭＳ Ｐゴシック"/>
              <a:cs typeface="+mn-cs"/>
            </a:rPr>
            <a:t>Elementary School Seat Need and Planning for New Buildings</a:t>
          </a:r>
        </a:p>
      </dgm:t>
    </dgm:pt>
    <dgm:pt modelId="{B71824DA-0FB5-4D25-8AF0-F9FC768ABFE8}" type="parTrans" cxnId="{4016FA7C-3B2A-40C7-A75F-83581D8BC35B}">
      <dgm:prSet/>
      <dgm:spPr/>
      <dgm:t>
        <a:bodyPr/>
        <a:lstStyle/>
        <a:p>
          <a:endParaRPr lang="en-US"/>
        </a:p>
      </dgm:t>
    </dgm:pt>
    <dgm:pt modelId="{5A8681A9-575C-4E58-B963-C3E03666FD65}" type="sibTrans" cxnId="{4016FA7C-3B2A-40C7-A75F-83581D8BC35B}">
      <dgm:prSet/>
      <dgm:spPr/>
      <dgm:t>
        <a:bodyPr/>
        <a:lstStyle/>
        <a:p>
          <a:endParaRPr lang="en-US"/>
        </a:p>
      </dgm:t>
    </dgm:pt>
    <dgm:pt modelId="{B492ADEE-2434-4486-89B1-A855AE27CE27}">
      <dgm:prSet phldr="0" custT="1"/>
      <dgm:spPr/>
      <dgm:t>
        <a:bodyPr/>
        <a:lstStyle/>
        <a:p>
          <a:pPr algn="l" rtl="0">
            <a:lnSpc>
              <a:spcPct val="90000"/>
            </a:lnSpc>
          </a:pPr>
          <a:r>
            <a:rPr lang="en-US" sz="2000">
              <a:solidFill>
                <a:srgbClr val="FFFFFF"/>
              </a:solidFill>
              <a:latin typeface="Arial"/>
              <a:ea typeface="ＭＳ Ｐゴシック"/>
              <a:cs typeface="+mn-cs"/>
            </a:rPr>
            <a:t>School Zones and Rezoning Overview</a:t>
          </a:r>
        </a:p>
      </dgm:t>
    </dgm:pt>
    <dgm:pt modelId="{C486A65C-912F-471B-AD26-1F82EF7D2885}" type="parTrans" cxnId="{6B9ED77B-9A7D-449E-A172-FAD8BCE7F849}">
      <dgm:prSet/>
      <dgm:spPr/>
      <dgm:t>
        <a:bodyPr/>
        <a:lstStyle/>
        <a:p>
          <a:endParaRPr lang="en-US"/>
        </a:p>
      </dgm:t>
    </dgm:pt>
    <dgm:pt modelId="{8B79DD5E-DCAA-4509-BEDA-0EC214A3567F}" type="sibTrans" cxnId="{6B9ED77B-9A7D-449E-A172-FAD8BCE7F849}">
      <dgm:prSet/>
      <dgm:spPr/>
      <dgm:t>
        <a:bodyPr/>
        <a:lstStyle/>
        <a:p>
          <a:endParaRPr lang="en-US"/>
        </a:p>
      </dgm:t>
    </dgm:pt>
    <dgm:pt modelId="{E6E34F5B-9C7F-4EC5-933B-1E1B03E89D40}" type="pres">
      <dgm:prSet presAssocID="{9BD7B530-6F06-43C1-92D1-9613B42DC8C2}" presName="linear" presStyleCnt="0">
        <dgm:presLayoutVars>
          <dgm:animLvl val="lvl"/>
          <dgm:resizeHandles val="exact"/>
        </dgm:presLayoutVars>
      </dgm:prSet>
      <dgm:spPr/>
    </dgm:pt>
    <dgm:pt modelId="{F43887D3-D2FB-4C2C-B4B0-BF3F97790656}" type="pres">
      <dgm:prSet presAssocID="{F8E8D80D-0195-4376-B460-5D7BAB76345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73614BB-1D70-41DD-AA8A-1B631B22796E}" type="pres">
      <dgm:prSet presAssocID="{5A8681A9-575C-4E58-B963-C3E03666FD65}" presName="spacer" presStyleCnt="0"/>
      <dgm:spPr/>
    </dgm:pt>
    <dgm:pt modelId="{F745D867-731F-4182-9A20-BF342CA88395}" type="pres">
      <dgm:prSet presAssocID="{B492ADEE-2434-4486-89B1-A855AE27CE2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CF90D31-EA3E-4B37-B3CA-723FAD7E7F59}" type="pres">
      <dgm:prSet presAssocID="{8B79DD5E-DCAA-4509-BEDA-0EC214A3567F}" presName="spacer" presStyleCnt="0"/>
      <dgm:spPr/>
    </dgm:pt>
    <dgm:pt modelId="{2DE2AC95-53BA-408C-942C-404BC94DDDB8}" type="pres">
      <dgm:prSet presAssocID="{0E427322-F40A-47E2-8AFF-B798F0901C8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70BA3A1-4BA4-48CA-B1FD-6D56FBAD511B}" type="pres">
      <dgm:prSet presAssocID="{BE3F2FE6-0C3B-40FB-B5F8-13241221CC8D}" presName="spacer" presStyleCnt="0"/>
      <dgm:spPr/>
    </dgm:pt>
    <dgm:pt modelId="{F81E758F-BC6E-4326-A77D-348C846B04B1}" type="pres">
      <dgm:prSet presAssocID="{F2B773A6-0CB3-45D6-9D63-1AACBC19542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34F6128-7B95-43F5-9D32-1E31E82090A8}" type="presOf" srcId="{F2B773A6-0CB3-45D6-9D63-1AACBC195422}" destId="{F81E758F-BC6E-4326-A77D-348C846B04B1}" srcOrd="0" destOrd="0" presId="urn:microsoft.com/office/officeart/2005/8/layout/vList2"/>
    <dgm:cxn modelId="{FFF5B37A-8604-4864-B6C6-0131BEB8DDA6}" type="presOf" srcId="{0E427322-F40A-47E2-8AFF-B798F0901C87}" destId="{2DE2AC95-53BA-408C-942C-404BC94DDDB8}" srcOrd="0" destOrd="0" presId="urn:microsoft.com/office/officeart/2005/8/layout/vList2"/>
    <dgm:cxn modelId="{6B9ED77B-9A7D-449E-A172-FAD8BCE7F849}" srcId="{9BD7B530-6F06-43C1-92D1-9613B42DC8C2}" destId="{B492ADEE-2434-4486-89B1-A855AE27CE27}" srcOrd="1" destOrd="0" parTransId="{C486A65C-912F-471B-AD26-1F82EF7D2885}" sibTransId="{8B79DD5E-DCAA-4509-BEDA-0EC214A3567F}"/>
    <dgm:cxn modelId="{4016FA7C-3B2A-40C7-A75F-83581D8BC35B}" srcId="{9BD7B530-6F06-43C1-92D1-9613B42DC8C2}" destId="{F8E8D80D-0195-4376-B460-5D7BAB76345B}" srcOrd="0" destOrd="0" parTransId="{B71824DA-0FB5-4D25-8AF0-F9FC768ABFE8}" sibTransId="{5A8681A9-575C-4E58-B963-C3E03666FD65}"/>
    <dgm:cxn modelId="{9B8CC989-677B-4752-8E53-2B4BB368907B}" srcId="{9BD7B530-6F06-43C1-92D1-9613B42DC8C2}" destId="{F2B773A6-0CB3-45D6-9D63-1AACBC195422}" srcOrd="3" destOrd="0" parTransId="{2A721332-9D39-4DB1-92BC-491D894D38CC}" sibTransId="{795AA483-53A1-4705-870B-F556258FEC22}"/>
    <dgm:cxn modelId="{83C28195-2CC0-4D69-99DA-B38C4BFA97EE}" type="presOf" srcId="{B492ADEE-2434-4486-89B1-A855AE27CE27}" destId="{F745D867-731F-4182-9A20-BF342CA88395}" srcOrd="0" destOrd="0" presId="urn:microsoft.com/office/officeart/2005/8/layout/vList2"/>
    <dgm:cxn modelId="{A46331B3-2C2A-4E8B-A5E9-C6A3A92A8E23}" type="presOf" srcId="{9BD7B530-6F06-43C1-92D1-9613B42DC8C2}" destId="{E6E34F5B-9C7F-4EC5-933B-1E1B03E89D40}" srcOrd="0" destOrd="0" presId="urn:microsoft.com/office/officeart/2005/8/layout/vList2"/>
    <dgm:cxn modelId="{E3AD4FB6-667B-42B6-B700-0CC421026E53}" srcId="{9BD7B530-6F06-43C1-92D1-9613B42DC8C2}" destId="{0E427322-F40A-47E2-8AFF-B798F0901C87}" srcOrd="2" destOrd="0" parTransId="{8582B521-4949-40D2-80D3-BC4D74BD78A1}" sibTransId="{BE3F2FE6-0C3B-40FB-B5F8-13241221CC8D}"/>
    <dgm:cxn modelId="{945D4DE4-71F0-46A1-86D7-C7F6268EAC3D}" type="presOf" srcId="{F8E8D80D-0195-4376-B460-5D7BAB76345B}" destId="{F43887D3-D2FB-4C2C-B4B0-BF3F97790656}" srcOrd="0" destOrd="0" presId="urn:microsoft.com/office/officeart/2005/8/layout/vList2"/>
    <dgm:cxn modelId="{1CDF05FF-ECD4-40A9-B421-55ACB4779445}" type="presParOf" srcId="{E6E34F5B-9C7F-4EC5-933B-1E1B03E89D40}" destId="{F43887D3-D2FB-4C2C-B4B0-BF3F97790656}" srcOrd="0" destOrd="0" presId="urn:microsoft.com/office/officeart/2005/8/layout/vList2"/>
    <dgm:cxn modelId="{7D2E4527-A9C1-42F2-A5D4-1293672BA073}" type="presParOf" srcId="{E6E34F5B-9C7F-4EC5-933B-1E1B03E89D40}" destId="{973614BB-1D70-41DD-AA8A-1B631B22796E}" srcOrd="1" destOrd="0" presId="urn:microsoft.com/office/officeart/2005/8/layout/vList2"/>
    <dgm:cxn modelId="{32305BAB-2FBC-42E6-AF5D-5F3826641F72}" type="presParOf" srcId="{E6E34F5B-9C7F-4EC5-933B-1E1B03E89D40}" destId="{F745D867-731F-4182-9A20-BF342CA88395}" srcOrd="2" destOrd="0" presId="urn:microsoft.com/office/officeart/2005/8/layout/vList2"/>
    <dgm:cxn modelId="{4ED2B98D-BAFB-4F14-B9C2-6D286F5B00EE}" type="presParOf" srcId="{E6E34F5B-9C7F-4EC5-933B-1E1B03E89D40}" destId="{DCF90D31-EA3E-4B37-B3CA-723FAD7E7F59}" srcOrd="3" destOrd="0" presId="urn:microsoft.com/office/officeart/2005/8/layout/vList2"/>
    <dgm:cxn modelId="{EEF9B4D5-6782-4A56-83FC-84C8B7B8CD47}" type="presParOf" srcId="{E6E34F5B-9C7F-4EC5-933B-1E1B03E89D40}" destId="{2DE2AC95-53BA-408C-942C-404BC94DDDB8}" srcOrd="4" destOrd="0" presId="urn:microsoft.com/office/officeart/2005/8/layout/vList2"/>
    <dgm:cxn modelId="{D5F4C987-A960-4B91-B22C-8B177165A1E0}" type="presParOf" srcId="{E6E34F5B-9C7F-4EC5-933B-1E1B03E89D40}" destId="{770BA3A1-4BA4-48CA-B1FD-6D56FBAD511B}" srcOrd="5" destOrd="0" presId="urn:microsoft.com/office/officeart/2005/8/layout/vList2"/>
    <dgm:cxn modelId="{2DEF6EEF-2B7F-42AA-B239-CECE9E80F956}" type="presParOf" srcId="{E6E34F5B-9C7F-4EC5-933B-1E1B03E89D40}" destId="{F81E758F-BC6E-4326-A77D-348C846B04B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79C4FF-DDE8-412D-9090-B89FE82839A4}" type="doc">
      <dgm:prSet loTypeId="urn:microsoft.com/office/officeart/2005/8/layout/chevron1" loCatId="process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1A37CA97-9D32-46D5-ADB0-B1ED6C057B31}">
      <dgm:prSet phldrT="[Text]" custT="1"/>
      <dgm:spPr/>
      <dgm:t>
        <a:bodyPr/>
        <a:lstStyle/>
        <a:p>
          <a:pPr algn="l"/>
          <a:r>
            <a:rPr lang="en-US" sz="1400" b="1" kern="1200">
              <a:solidFill>
                <a:srgbClr val="666666"/>
              </a:solidFill>
              <a:latin typeface="Arial"/>
              <a:ea typeface="ＭＳ Ｐゴシック"/>
              <a:cs typeface="+mn-cs"/>
            </a:rPr>
            <a:t>(1) Need Identified</a:t>
          </a:r>
        </a:p>
      </dgm:t>
    </dgm:pt>
    <dgm:pt modelId="{52736A34-0AB6-46C9-BDA6-5FB1CE3AF8AE}" type="parTrans" cxnId="{158B83F4-3E76-41A3-8F22-DD54A9EE28B1}">
      <dgm:prSet/>
      <dgm:spPr/>
      <dgm:t>
        <a:bodyPr/>
        <a:lstStyle/>
        <a:p>
          <a:endParaRPr lang="en-US"/>
        </a:p>
      </dgm:t>
    </dgm:pt>
    <dgm:pt modelId="{4755D4B3-35FA-471B-B270-C10C8D8D6BC4}" type="sibTrans" cxnId="{158B83F4-3E76-41A3-8F22-DD54A9EE28B1}">
      <dgm:prSet/>
      <dgm:spPr/>
      <dgm:t>
        <a:bodyPr/>
        <a:lstStyle/>
        <a:p>
          <a:endParaRPr lang="en-US"/>
        </a:p>
      </dgm:t>
    </dgm:pt>
    <dgm:pt modelId="{6762AB6B-07A1-49AC-9A11-1D2AFA1319B8}">
      <dgm:prSet phldrT="[Text]" custT="1"/>
      <dgm:spPr/>
      <dgm:t>
        <a:bodyPr/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solidFill>
                <a:srgbClr val="666666"/>
              </a:solidFill>
              <a:latin typeface="Arial"/>
              <a:ea typeface="ＭＳ Ｐゴシック"/>
              <a:cs typeface="+mn-cs"/>
            </a:rPr>
            <a:t>(2) Community Engagement</a:t>
          </a:r>
        </a:p>
      </dgm:t>
    </dgm:pt>
    <dgm:pt modelId="{5D45617B-6746-422D-B67E-8D4DB9E2AED2}" type="parTrans" cxnId="{4AF3E5BE-EF90-4690-809B-6FB51BF1577E}">
      <dgm:prSet/>
      <dgm:spPr/>
      <dgm:t>
        <a:bodyPr/>
        <a:lstStyle/>
        <a:p>
          <a:endParaRPr lang="en-US"/>
        </a:p>
      </dgm:t>
    </dgm:pt>
    <dgm:pt modelId="{B83B5986-510E-4147-81E7-FEB839D5CAEC}" type="sibTrans" cxnId="{4AF3E5BE-EF90-4690-809B-6FB51BF1577E}">
      <dgm:prSet/>
      <dgm:spPr/>
      <dgm:t>
        <a:bodyPr/>
        <a:lstStyle/>
        <a:p>
          <a:endParaRPr lang="en-US"/>
        </a:p>
      </dgm:t>
    </dgm:pt>
    <dgm:pt modelId="{21CE6085-6739-4615-BE81-B6494EC9047C}">
      <dgm:prSet phldrT="[Text]" custT="1"/>
      <dgm:spPr/>
      <dgm:t>
        <a:bodyPr/>
        <a:lstStyle/>
        <a:p>
          <a:pPr algn="l" rtl="0"/>
          <a:r>
            <a:rPr lang="en-US" sz="1400" b="1" kern="1200">
              <a:solidFill>
                <a:srgbClr val="666666"/>
              </a:solidFill>
              <a:latin typeface="Arial"/>
              <a:ea typeface="ＭＳ Ｐゴシック"/>
              <a:cs typeface="+mn-cs"/>
            </a:rPr>
            <a:t>(4) Proposal Presentations</a:t>
          </a:r>
        </a:p>
      </dgm:t>
    </dgm:pt>
    <dgm:pt modelId="{342B9C57-F657-4077-B639-8AA63CE25FED}" type="parTrans" cxnId="{44420B72-1A72-45C9-B5DF-DE44A5A5F1D9}">
      <dgm:prSet/>
      <dgm:spPr/>
      <dgm:t>
        <a:bodyPr/>
        <a:lstStyle/>
        <a:p>
          <a:endParaRPr lang="en-US"/>
        </a:p>
      </dgm:t>
    </dgm:pt>
    <dgm:pt modelId="{83F7D392-A678-49CA-8D4D-BC5FD45377C9}" type="sibTrans" cxnId="{44420B72-1A72-45C9-B5DF-DE44A5A5F1D9}">
      <dgm:prSet/>
      <dgm:spPr/>
      <dgm:t>
        <a:bodyPr/>
        <a:lstStyle/>
        <a:p>
          <a:endParaRPr lang="en-US"/>
        </a:p>
      </dgm:t>
    </dgm:pt>
    <dgm:pt modelId="{250A7B7D-F470-4352-8F7A-F8FE69C7AD07}">
      <dgm:prSet phldrT="[Text]" custT="1"/>
      <dgm:spPr/>
      <dgm:t>
        <a:bodyPr/>
        <a:lstStyle/>
        <a:p>
          <a:pPr algn="l"/>
          <a:r>
            <a:rPr lang="en-US" sz="1400" b="1" kern="1200">
              <a:solidFill>
                <a:srgbClr val="666666"/>
              </a:solidFill>
              <a:latin typeface="Arial"/>
              <a:ea typeface="ＭＳ Ｐゴシック"/>
              <a:cs typeface="+mn-cs"/>
            </a:rPr>
            <a:t>(5) CEC Votes</a:t>
          </a:r>
        </a:p>
      </dgm:t>
    </dgm:pt>
    <dgm:pt modelId="{8417506D-BFD2-4BB1-8C35-7B4FDB78DBDD}" type="parTrans" cxnId="{664643D2-8C46-4754-857B-45CC6398C058}">
      <dgm:prSet/>
      <dgm:spPr/>
      <dgm:t>
        <a:bodyPr/>
        <a:lstStyle/>
        <a:p>
          <a:endParaRPr lang="en-US"/>
        </a:p>
      </dgm:t>
    </dgm:pt>
    <dgm:pt modelId="{D1978D60-2207-4B3E-B56D-722FB2A451B0}" type="sibTrans" cxnId="{664643D2-8C46-4754-857B-45CC6398C058}">
      <dgm:prSet/>
      <dgm:spPr/>
      <dgm:t>
        <a:bodyPr/>
        <a:lstStyle/>
        <a:p>
          <a:endParaRPr lang="en-US"/>
        </a:p>
      </dgm:t>
    </dgm:pt>
    <dgm:pt modelId="{3B8666DE-30BF-4875-B8E6-C754AAB74794}">
      <dgm:prSet phldrT="[Text]" custT="1"/>
      <dgm:spPr/>
      <dgm:t>
        <a:bodyPr/>
        <a:lstStyle/>
        <a:p>
          <a:pPr rtl="0"/>
          <a:r>
            <a:rPr lang="en-US" sz="1400" b="0" kern="1200">
              <a:solidFill>
                <a:srgbClr val="666666"/>
              </a:solidFill>
              <a:latin typeface="Arial"/>
              <a:ea typeface="ＭＳ Ｐゴシック"/>
              <a:cs typeface="+mn-cs"/>
            </a:rPr>
            <a:t>The need to rezone can be raised by NYCPS, the CEC, schools, or the broader community</a:t>
          </a:r>
          <a:r>
            <a:rPr lang="en-US" sz="1400" kern="1200">
              <a:latin typeface="Arial"/>
              <a:cs typeface="Calibri"/>
            </a:rPr>
            <a:t>.</a:t>
          </a:r>
          <a:r>
            <a:rPr lang="en-US" sz="1400" kern="1200">
              <a:latin typeface="Arial"/>
              <a:ea typeface="ＭＳ Ｐゴシック"/>
              <a:cs typeface="Calibri"/>
            </a:rPr>
            <a:t> </a:t>
          </a:r>
          <a:endParaRPr lang="en-US" sz="1400" kern="1200">
            <a:latin typeface="Arial"/>
            <a:cs typeface="Calibri"/>
          </a:endParaRPr>
        </a:p>
      </dgm:t>
    </dgm:pt>
    <dgm:pt modelId="{5B0B6A0E-269D-4B79-B8A3-C6E994FB1C9E}" type="parTrans" cxnId="{8C62E738-3A0C-4311-8635-6D5C84BA7C38}">
      <dgm:prSet/>
      <dgm:spPr/>
      <dgm:t>
        <a:bodyPr/>
        <a:lstStyle/>
        <a:p>
          <a:endParaRPr lang="en-US"/>
        </a:p>
      </dgm:t>
    </dgm:pt>
    <dgm:pt modelId="{7E785099-2F30-40A8-81CE-724F5F22ECEC}" type="sibTrans" cxnId="{8C62E738-3A0C-4311-8635-6D5C84BA7C38}">
      <dgm:prSet/>
      <dgm:spPr/>
      <dgm:t>
        <a:bodyPr/>
        <a:lstStyle/>
        <a:p>
          <a:endParaRPr lang="en-US"/>
        </a:p>
      </dgm:t>
    </dgm:pt>
    <dgm:pt modelId="{71945173-D7AC-4CC0-BEC8-A93A1D05D3F3}">
      <dgm:prSet phldrT="[Text]" custT="1"/>
      <dgm:spPr/>
      <dgm:t>
        <a:bodyPr/>
        <a:lstStyle/>
        <a:p>
          <a:pPr algn="l" rtl="0"/>
          <a:r>
            <a:rPr lang="en-US" sz="1400" b="1" kern="1200">
              <a:solidFill>
                <a:srgbClr val="666666"/>
              </a:solidFill>
              <a:latin typeface="Arial"/>
              <a:ea typeface="ＭＳ Ｐゴシック"/>
              <a:cs typeface="+mn-cs"/>
            </a:rPr>
            <a:t>(3) Data Analysis and Scenarios</a:t>
          </a:r>
        </a:p>
      </dgm:t>
    </dgm:pt>
    <dgm:pt modelId="{19457723-6153-4BA5-B52A-E0F6DFDE5F49}" type="parTrans" cxnId="{83459604-24C5-4E18-A4F2-E8DDC5BD6904}">
      <dgm:prSet/>
      <dgm:spPr/>
      <dgm:t>
        <a:bodyPr/>
        <a:lstStyle/>
        <a:p>
          <a:endParaRPr lang="en-US"/>
        </a:p>
      </dgm:t>
    </dgm:pt>
    <dgm:pt modelId="{FEDA20E9-35BF-4CBA-90CF-4F4560254D81}" type="sibTrans" cxnId="{83459604-24C5-4E18-A4F2-E8DDC5BD6904}">
      <dgm:prSet/>
      <dgm:spPr/>
      <dgm:t>
        <a:bodyPr/>
        <a:lstStyle/>
        <a:p>
          <a:endParaRPr lang="en-US"/>
        </a:p>
      </dgm:t>
    </dgm:pt>
    <dgm:pt modelId="{EF65241E-84F6-44DB-B411-3BDB591C702E}">
      <dgm:prSet phldrT="[Text]" custT="1"/>
      <dgm:spPr/>
      <dgm:t>
        <a:bodyPr/>
        <a:lstStyle/>
        <a:p>
          <a:r>
            <a:rPr lang="en-US" sz="1400" b="0" kern="1200">
              <a:solidFill>
                <a:srgbClr val="666666"/>
              </a:solidFill>
              <a:latin typeface="Arial"/>
              <a:ea typeface="ＭＳ Ｐゴシック"/>
              <a:cs typeface="+mn-cs"/>
            </a:rPr>
            <a:t>Community conversations continue throughout the rezoning process.</a:t>
          </a:r>
        </a:p>
      </dgm:t>
    </dgm:pt>
    <dgm:pt modelId="{4ED5E2AE-11DB-4CB8-88B9-A37CF1809FFC}" type="parTrans" cxnId="{BA24E2F3-4347-4AF5-9FE3-962F1DA1B6D1}">
      <dgm:prSet/>
      <dgm:spPr/>
      <dgm:t>
        <a:bodyPr/>
        <a:lstStyle/>
        <a:p>
          <a:endParaRPr lang="en-US"/>
        </a:p>
      </dgm:t>
    </dgm:pt>
    <dgm:pt modelId="{0F90FCF4-3337-4177-93FD-422EFA7BC6A6}" type="sibTrans" cxnId="{BA24E2F3-4347-4AF5-9FE3-962F1DA1B6D1}">
      <dgm:prSet/>
      <dgm:spPr/>
      <dgm:t>
        <a:bodyPr/>
        <a:lstStyle/>
        <a:p>
          <a:endParaRPr lang="en-US"/>
        </a:p>
      </dgm:t>
    </dgm:pt>
    <dgm:pt modelId="{2CC76DB1-9750-4422-A2A3-CE264C045A16}">
      <dgm:prSet phldrT="[Text]" custT="1"/>
      <dgm:spPr/>
      <dgm:t>
        <a:bodyPr/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kern="1200">
              <a:solidFill>
                <a:srgbClr val="666666"/>
              </a:solidFill>
              <a:latin typeface="Arial"/>
              <a:ea typeface="ＭＳ Ｐゴシック"/>
              <a:cs typeface="+mn-cs"/>
            </a:rPr>
            <a:t>NYCPS analyzes enrollment trends, demographics, school capacity, </a:t>
          </a:r>
          <a:br>
            <a:rPr lang="en-US" sz="1400" b="0" kern="1200">
              <a:solidFill>
                <a:srgbClr val="666666"/>
              </a:solidFill>
              <a:latin typeface="Arial"/>
              <a:ea typeface="ＭＳ Ｐゴシック"/>
              <a:cs typeface="+mn-cs"/>
            </a:rPr>
          </a:br>
          <a:r>
            <a:rPr lang="en-US" sz="1400" b="0" kern="1200">
              <a:solidFill>
                <a:srgbClr val="666666"/>
              </a:solidFill>
              <a:latin typeface="Arial"/>
              <a:ea typeface="ＭＳ Ｐゴシック"/>
              <a:cs typeface="+mn-cs"/>
            </a:rPr>
            <a:t>student residential and housing stock data.</a:t>
          </a:r>
        </a:p>
      </dgm:t>
    </dgm:pt>
    <dgm:pt modelId="{C1A46032-A7B4-44AF-88BD-2E078A40A81F}" type="parTrans" cxnId="{905722CF-BC63-49FB-BE05-2EDB44C7AF47}">
      <dgm:prSet/>
      <dgm:spPr/>
      <dgm:t>
        <a:bodyPr/>
        <a:lstStyle/>
        <a:p>
          <a:endParaRPr lang="en-US"/>
        </a:p>
      </dgm:t>
    </dgm:pt>
    <dgm:pt modelId="{ACCCC3F3-4BE9-4563-AA23-64D032C62D99}" type="sibTrans" cxnId="{905722CF-BC63-49FB-BE05-2EDB44C7AF47}">
      <dgm:prSet/>
      <dgm:spPr/>
      <dgm:t>
        <a:bodyPr/>
        <a:lstStyle/>
        <a:p>
          <a:endParaRPr lang="en-US"/>
        </a:p>
      </dgm:t>
    </dgm:pt>
    <dgm:pt modelId="{C647E9EC-172C-4E69-8B59-6162F43C74F8}">
      <dgm:prSet phldrT="[Text]" custT="1"/>
      <dgm:spPr/>
      <dgm:t>
        <a:bodyPr/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kern="1200">
              <a:solidFill>
                <a:srgbClr val="666666"/>
              </a:solidFill>
              <a:latin typeface="Arial"/>
              <a:ea typeface="ＭＳ Ｐゴシック"/>
              <a:cs typeface="+mn-cs"/>
            </a:rPr>
            <a:t>A proposal for zone line changes is presented publicly to the CEC by ODP and the Superintendent.</a:t>
          </a:r>
        </a:p>
      </dgm:t>
    </dgm:pt>
    <dgm:pt modelId="{FA356360-A8FA-44C4-9B2B-373A1DE49AA4}" type="parTrans" cxnId="{20F7ED56-0BEE-488F-BE2A-91CB7F3F3B41}">
      <dgm:prSet/>
      <dgm:spPr/>
      <dgm:t>
        <a:bodyPr/>
        <a:lstStyle/>
        <a:p>
          <a:endParaRPr lang="en-US"/>
        </a:p>
      </dgm:t>
    </dgm:pt>
    <dgm:pt modelId="{B8845781-A46D-4F4F-B690-196FC50EB9F5}" type="sibTrans" cxnId="{20F7ED56-0BEE-488F-BE2A-91CB7F3F3B41}">
      <dgm:prSet/>
      <dgm:spPr/>
      <dgm:t>
        <a:bodyPr/>
        <a:lstStyle/>
        <a:p>
          <a:endParaRPr lang="en-US"/>
        </a:p>
      </dgm:t>
    </dgm:pt>
    <dgm:pt modelId="{FDF46990-FA74-4D88-8DB9-D9206268F7C5}">
      <dgm:prSet phldrT="[Text]" custT="1"/>
      <dgm:spPr/>
      <dgm:t>
        <a:bodyPr/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kern="1200">
              <a:solidFill>
                <a:srgbClr val="666666"/>
              </a:solidFill>
              <a:latin typeface="Arial"/>
              <a:ea typeface="ＭＳ Ｐゴシック"/>
              <a:cs typeface="+mn-cs"/>
            </a:rPr>
            <a:t>There are opportunities for public feedback and Q&amp;A. </a:t>
          </a:r>
        </a:p>
      </dgm:t>
    </dgm:pt>
    <dgm:pt modelId="{B458BBF0-3B70-4C4A-9B74-DA87AE69CF47}" type="parTrans" cxnId="{9D0BC4A3-8DAB-4345-83B4-9D22D96CA77C}">
      <dgm:prSet/>
      <dgm:spPr/>
      <dgm:t>
        <a:bodyPr/>
        <a:lstStyle/>
        <a:p>
          <a:endParaRPr lang="en-US"/>
        </a:p>
      </dgm:t>
    </dgm:pt>
    <dgm:pt modelId="{6E44F62C-2449-489D-850F-0E478F7E039F}" type="sibTrans" cxnId="{9D0BC4A3-8DAB-4345-83B4-9D22D96CA77C}">
      <dgm:prSet/>
      <dgm:spPr/>
      <dgm:t>
        <a:bodyPr/>
        <a:lstStyle/>
        <a:p>
          <a:endParaRPr lang="en-US"/>
        </a:p>
      </dgm:t>
    </dgm:pt>
    <dgm:pt modelId="{B577D012-FB18-4FB7-97D0-12D0A6624F3E}">
      <dgm:prSet phldrT="[Text]" custT="1"/>
      <dgm:spPr/>
      <dgm:t>
        <a:bodyPr/>
        <a:lstStyle/>
        <a:p>
          <a:r>
            <a:rPr lang="en-US" sz="1400" b="0" kern="1200">
              <a:solidFill>
                <a:srgbClr val="666666"/>
              </a:solidFill>
              <a:latin typeface="Arial"/>
              <a:ea typeface="ＭＳ Ｐゴシック"/>
              <a:cs typeface="+mn-cs"/>
            </a:rPr>
            <a:t>Conversations with the CEC, school principals and communities, elected officials, and other stakeholders.</a:t>
          </a:r>
        </a:p>
      </dgm:t>
    </dgm:pt>
    <dgm:pt modelId="{7F25D09E-DA56-4575-ABF4-AA2B4DB04BD6}" type="sibTrans" cxnId="{BD8CCED0-53EF-4328-A5B7-34C7EDA9D781}">
      <dgm:prSet/>
      <dgm:spPr/>
      <dgm:t>
        <a:bodyPr/>
        <a:lstStyle/>
        <a:p>
          <a:endParaRPr lang="en-US"/>
        </a:p>
      </dgm:t>
    </dgm:pt>
    <dgm:pt modelId="{5395A8E3-0B57-4BF5-A4F8-662C3F4BFC81}" type="parTrans" cxnId="{BD8CCED0-53EF-4328-A5B7-34C7EDA9D781}">
      <dgm:prSet/>
      <dgm:spPr/>
      <dgm:t>
        <a:bodyPr/>
        <a:lstStyle/>
        <a:p>
          <a:endParaRPr lang="en-US"/>
        </a:p>
      </dgm:t>
    </dgm:pt>
    <dgm:pt modelId="{15E88318-1197-4EC6-8800-D0E21C47CCF2}">
      <dgm:prSet phldrT="[Text]" custT="1"/>
      <dgm:spPr/>
      <dgm:t>
        <a:bodyPr/>
        <a:lstStyle/>
        <a:p>
          <a:r>
            <a:rPr lang="en-US" sz="1400" b="0" kern="1200">
              <a:solidFill>
                <a:srgbClr val="666666"/>
              </a:solidFill>
              <a:latin typeface="Arial"/>
              <a:ea typeface="ＭＳ Ｐゴシック"/>
              <a:cs typeface="+mn-cs"/>
            </a:rPr>
            <a:t>Feedback informs new zone lines.</a:t>
          </a:r>
        </a:p>
      </dgm:t>
    </dgm:pt>
    <dgm:pt modelId="{08F6D825-6E33-4D75-9C8E-8FE8CCDBC978}" type="parTrans" cxnId="{74283F06-73BB-465E-A323-BEA75023EE5A}">
      <dgm:prSet/>
      <dgm:spPr/>
      <dgm:t>
        <a:bodyPr/>
        <a:lstStyle/>
        <a:p>
          <a:endParaRPr lang="en-US"/>
        </a:p>
      </dgm:t>
    </dgm:pt>
    <dgm:pt modelId="{472446F5-01F0-4BFC-8A1D-FCF99CDC015F}" type="sibTrans" cxnId="{74283F06-73BB-465E-A323-BEA75023EE5A}">
      <dgm:prSet/>
      <dgm:spPr/>
      <dgm:t>
        <a:bodyPr/>
        <a:lstStyle/>
        <a:p>
          <a:endParaRPr lang="en-US"/>
        </a:p>
      </dgm:t>
    </dgm:pt>
    <dgm:pt modelId="{17E590E2-9D4B-46E9-AF18-90A64CACAD56}">
      <dgm:prSet phldrT="[Text]" custT="1"/>
      <dgm:spPr/>
      <dgm:t>
        <a:bodyPr/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kern="1200">
              <a:solidFill>
                <a:srgbClr val="666666"/>
              </a:solidFill>
              <a:latin typeface="Arial"/>
              <a:ea typeface="ＭＳ Ｐゴシック"/>
              <a:cs typeface="+mn-cs"/>
            </a:rPr>
            <a:t>CEC votes within 45 days after a proposal is submitted.</a:t>
          </a:r>
        </a:p>
      </dgm:t>
    </dgm:pt>
    <dgm:pt modelId="{1F35AF42-5961-4A17-BBFC-6BEEDF1FBFEB}" type="parTrans" cxnId="{1840304C-673B-4E87-8C58-02F87E3A4653}">
      <dgm:prSet/>
      <dgm:spPr/>
      <dgm:t>
        <a:bodyPr/>
        <a:lstStyle/>
        <a:p>
          <a:endParaRPr lang="en-US"/>
        </a:p>
      </dgm:t>
    </dgm:pt>
    <dgm:pt modelId="{1F2ECBB4-BE24-4C8C-9165-40EBF636B1C1}" type="sibTrans" cxnId="{1840304C-673B-4E87-8C58-02F87E3A4653}">
      <dgm:prSet/>
      <dgm:spPr/>
      <dgm:t>
        <a:bodyPr/>
        <a:lstStyle/>
        <a:p>
          <a:endParaRPr lang="en-US"/>
        </a:p>
      </dgm:t>
    </dgm:pt>
    <dgm:pt modelId="{59E952CC-EB10-454D-9702-E06904C00ADB}">
      <dgm:prSet phldrT="[Text]" custT="1"/>
      <dgm:spPr/>
      <dgm:t>
        <a:bodyPr/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400" b="0" kern="1200">
            <a:solidFill>
              <a:srgbClr val="666666"/>
            </a:solidFill>
            <a:latin typeface="Arial"/>
            <a:ea typeface="ＭＳ Ｐゴシック"/>
            <a:cs typeface="+mn-cs"/>
          </a:endParaRPr>
        </a:p>
      </dgm:t>
    </dgm:pt>
    <dgm:pt modelId="{75FD0A8E-4BC9-4BCD-921C-1657A09F0B87}" type="parTrans" cxnId="{CB718838-DE54-491C-9FCD-32EFADA6FA95}">
      <dgm:prSet/>
      <dgm:spPr/>
      <dgm:t>
        <a:bodyPr/>
        <a:lstStyle/>
        <a:p>
          <a:endParaRPr lang="en-US"/>
        </a:p>
      </dgm:t>
    </dgm:pt>
    <dgm:pt modelId="{633F1355-928A-40E3-93AD-AA423907F4FC}" type="sibTrans" cxnId="{CB718838-DE54-491C-9FCD-32EFADA6FA95}">
      <dgm:prSet/>
      <dgm:spPr/>
      <dgm:t>
        <a:bodyPr/>
        <a:lstStyle/>
        <a:p>
          <a:endParaRPr lang="en-US"/>
        </a:p>
      </dgm:t>
    </dgm:pt>
    <dgm:pt modelId="{5B3526B3-8734-40AB-80B7-7B37BABB436C}" type="pres">
      <dgm:prSet presAssocID="{C579C4FF-DDE8-412D-9090-B89FE82839A4}" presName="Name0" presStyleCnt="0">
        <dgm:presLayoutVars>
          <dgm:dir/>
          <dgm:animLvl val="lvl"/>
          <dgm:resizeHandles val="exact"/>
        </dgm:presLayoutVars>
      </dgm:prSet>
      <dgm:spPr/>
    </dgm:pt>
    <dgm:pt modelId="{0BB97990-13C0-446A-8FC5-4850CB96CF0A}" type="pres">
      <dgm:prSet presAssocID="{1A37CA97-9D32-46D5-ADB0-B1ED6C057B31}" presName="composite" presStyleCnt="0"/>
      <dgm:spPr/>
    </dgm:pt>
    <dgm:pt modelId="{B3E70CAD-1D2B-49FB-BFDA-F615219D4289}" type="pres">
      <dgm:prSet presAssocID="{1A37CA97-9D32-46D5-ADB0-B1ED6C057B31}" presName="parTx" presStyleLbl="node1" presStyleIdx="0" presStyleCnt="5" custScaleX="109316" custScaleY="108758" custLinFactNeighborY="-80086">
        <dgm:presLayoutVars>
          <dgm:chMax val="0"/>
          <dgm:chPref val="0"/>
          <dgm:bulletEnabled val="1"/>
        </dgm:presLayoutVars>
      </dgm:prSet>
      <dgm:spPr/>
    </dgm:pt>
    <dgm:pt modelId="{F391AD8C-CBE1-4643-864F-C94C0B414F0B}" type="pres">
      <dgm:prSet presAssocID="{1A37CA97-9D32-46D5-ADB0-B1ED6C057B31}" presName="desTx" presStyleLbl="revTx" presStyleIdx="0" presStyleCnt="5" custLinFactNeighborX="5814" custLinFactNeighborY="-9125">
        <dgm:presLayoutVars>
          <dgm:bulletEnabled val="1"/>
        </dgm:presLayoutVars>
      </dgm:prSet>
      <dgm:spPr/>
    </dgm:pt>
    <dgm:pt modelId="{A7BC5FCB-0A99-4CE7-9FD4-378DC91AB7C6}" type="pres">
      <dgm:prSet presAssocID="{4755D4B3-35FA-471B-B270-C10C8D8D6BC4}" presName="space" presStyleCnt="0"/>
      <dgm:spPr/>
    </dgm:pt>
    <dgm:pt modelId="{73508C1F-61AE-4302-A9C5-1CF397B7E9F1}" type="pres">
      <dgm:prSet presAssocID="{6762AB6B-07A1-49AC-9A11-1D2AFA1319B8}" presName="composite" presStyleCnt="0"/>
      <dgm:spPr/>
    </dgm:pt>
    <dgm:pt modelId="{020032BC-9C6A-4948-8C16-D9FB88913665}" type="pres">
      <dgm:prSet presAssocID="{6762AB6B-07A1-49AC-9A11-1D2AFA1319B8}" presName="parTx" presStyleLbl="node1" presStyleIdx="1" presStyleCnt="5" custScaleX="119123" custScaleY="109699" custLinFactNeighborY="-79851">
        <dgm:presLayoutVars>
          <dgm:chMax val="0"/>
          <dgm:chPref val="0"/>
          <dgm:bulletEnabled val="1"/>
        </dgm:presLayoutVars>
      </dgm:prSet>
      <dgm:spPr/>
    </dgm:pt>
    <dgm:pt modelId="{D5C47529-4A84-4DF0-838F-1D40636F5C36}" type="pres">
      <dgm:prSet presAssocID="{6762AB6B-07A1-49AC-9A11-1D2AFA1319B8}" presName="desTx" presStyleLbl="revTx" presStyleIdx="1" presStyleCnt="5" custLinFactNeighborX="3091" custLinFactNeighborY="-9214">
        <dgm:presLayoutVars>
          <dgm:bulletEnabled val="1"/>
        </dgm:presLayoutVars>
      </dgm:prSet>
      <dgm:spPr/>
    </dgm:pt>
    <dgm:pt modelId="{F2B7AAA3-B580-4AB0-894A-6B83946FA051}" type="pres">
      <dgm:prSet presAssocID="{B83B5986-510E-4147-81E7-FEB839D5CAEC}" presName="space" presStyleCnt="0"/>
      <dgm:spPr/>
    </dgm:pt>
    <dgm:pt modelId="{9FA34C23-7A24-491D-B607-04D28D75D24D}" type="pres">
      <dgm:prSet presAssocID="{71945173-D7AC-4CC0-BEC8-A93A1D05D3F3}" presName="composite" presStyleCnt="0"/>
      <dgm:spPr/>
    </dgm:pt>
    <dgm:pt modelId="{1B769D14-6484-4F40-8FC0-F512A6AB88D2}" type="pres">
      <dgm:prSet presAssocID="{71945173-D7AC-4CC0-BEC8-A93A1D05D3F3}" presName="parTx" presStyleLbl="node1" presStyleIdx="2" presStyleCnt="5" custScaleX="128324" custScaleY="110067" custLinFactNeighborY="-79759">
        <dgm:presLayoutVars>
          <dgm:chMax val="0"/>
          <dgm:chPref val="0"/>
          <dgm:bulletEnabled val="1"/>
        </dgm:presLayoutVars>
      </dgm:prSet>
      <dgm:spPr/>
    </dgm:pt>
    <dgm:pt modelId="{5A26505F-9169-42E0-B303-2A03455EC185}" type="pres">
      <dgm:prSet presAssocID="{71945173-D7AC-4CC0-BEC8-A93A1D05D3F3}" presName="desTx" presStyleLbl="revTx" presStyleIdx="2" presStyleCnt="5" custLinFactNeighborX="5675" custLinFactNeighborY="-9249">
        <dgm:presLayoutVars>
          <dgm:bulletEnabled val="1"/>
        </dgm:presLayoutVars>
      </dgm:prSet>
      <dgm:spPr/>
    </dgm:pt>
    <dgm:pt modelId="{D663C458-2EFB-4BED-843C-DEBE50FC9376}" type="pres">
      <dgm:prSet presAssocID="{FEDA20E9-35BF-4CBA-90CF-4F4560254D81}" presName="space" presStyleCnt="0"/>
      <dgm:spPr/>
    </dgm:pt>
    <dgm:pt modelId="{A6805A49-DAE6-4465-A74A-DE21E3291744}" type="pres">
      <dgm:prSet presAssocID="{21CE6085-6739-4615-BE81-B6494EC9047C}" presName="composite" presStyleCnt="0"/>
      <dgm:spPr/>
    </dgm:pt>
    <dgm:pt modelId="{1F7325F9-4EFB-4B92-B656-B95485BE429F}" type="pres">
      <dgm:prSet presAssocID="{21CE6085-6739-4615-BE81-B6494EC9047C}" presName="parTx" presStyleLbl="node1" presStyleIdx="3" presStyleCnt="5" custScaleX="109049" custScaleY="108489" custLinFactNeighborY="-79759">
        <dgm:presLayoutVars>
          <dgm:chMax val="0"/>
          <dgm:chPref val="0"/>
          <dgm:bulletEnabled val="1"/>
        </dgm:presLayoutVars>
      </dgm:prSet>
      <dgm:spPr/>
    </dgm:pt>
    <dgm:pt modelId="{18981D0A-01E5-4C91-B6B6-27C11BFA65A9}" type="pres">
      <dgm:prSet presAssocID="{21CE6085-6739-4615-BE81-B6494EC9047C}" presName="desTx" presStyleLbl="revTx" presStyleIdx="3" presStyleCnt="5" custScaleX="111453" custLinFactNeighborX="3373" custLinFactNeighborY="-9244">
        <dgm:presLayoutVars>
          <dgm:bulletEnabled val="1"/>
        </dgm:presLayoutVars>
      </dgm:prSet>
      <dgm:spPr/>
    </dgm:pt>
    <dgm:pt modelId="{96E86A22-DD3F-41BF-B17F-D0269285FF80}" type="pres">
      <dgm:prSet presAssocID="{83F7D392-A678-49CA-8D4D-BC5FD45377C9}" presName="space" presStyleCnt="0"/>
      <dgm:spPr/>
    </dgm:pt>
    <dgm:pt modelId="{097BE7D1-FA94-471E-A829-F1FA42EF9A5C}" type="pres">
      <dgm:prSet presAssocID="{250A7B7D-F470-4352-8F7A-F8FE69C7AD07}" presName="composite" presStyleCnt="0"/>
      <dgm:spPr/>
    </dgm:pt>
    <dgm:pt modelId="{E7A4F9C5-2DE0-4344-95DA-9F512DD3F015}" type="pres">
      <dgm:prSet presAssocID="{250A7B7D-F470-4352-8F7A-F8FE69C7AD07}" presName="parTx" presStyleLbl="node1" presStyleIdx="4" presStyleCnt="5" custScaleX="108123" custScaleY="107572" custLinFactNeighborY="-80383">
        <dgm:presLayoutVars>
          <dgm:chMax val="0"/>
          <dgm:chPref val="0"/>
          <dgm:bulletEnabled val="1"/>
        </dgm:presLayoutVars>
      </dgm:prSet>
      <dgm:spPr/>
    </dgm:pt>
    <dgm:pt modelId="{27725136-6DA1-4E04-ACCE-6FA0832721EC}" type="pres">
      <dgm:prSet presAssocID="{250A7B7D-F470-4352-8F7A-F8FE69C7AD07}" presName="desTx" presStyleLbl="revTx" presStyleIdx="4" presStyleCnt="5" custLinFactNeighborX="945" custLinFactNeighborY="-8428">
        <dgm:presLayoutVars>
          <dgm:bulletEnabled val="1"/>
        </dgm:presLayoutVars>
      </dgm:prSet>
      <dgm:spPr/>
    </dgm:pt>
  </dgm:ptLst>
  <dgm:cxnLst>
    <dgm:cxn modelId="{83459604-24C5-4E18-A4F2-E8DDC5BD6904}" srcId="{C579C4FF-DDE8-412D-9090-B89FE82839A4}" destId="{71945173-D7AC-4CC0-BEC8-A93A1D05D3F3}" srcOrd="2" destOrd="0" parTransId="{19457723-6153-4BA5-B52A-E0F6DFDE5F49}" sibTransId="{FEDA20E9-35BF-4CBA-90CF-4F4560254D81}"/>
    <dgm:cxn modelId="{74283F06-73BB-465E-A323-BEA75023EE5A}" srcId="{6762AB6B-07A1-49AC-9A11-1D2AFA1319B8}" destId="{15E88318-1197-4EC6-8800-D0E21C47CCF2}" srcOrd="2" destOrd="0" parTransId="{08F6D825-6E33-4D75-9C8E-8FE8CCDBC978}" sibTransId="{472446F5-01F0-4BFC-8A1D-FCF99CDC015F}"/>
    <dgm:cxn modelId="{F70D3519-AC6E-4A64-B891-600B5EC72490}" type="presOf" srcId="{6762AB6B-07A1-49AC-9A11-1D2AFA1319B8}" destId="{020032BC-9C6A-4948-8C16-D9FB88913665}" srcOrd="0" destOrd="0" presId="urn:microsoft.com/office/officeart/2005/8/layout/chevron1"/>
    <dgm:cxn modelId="{02A8E819-C666-48DA-A7D8-7F482F5CE5D4}" type="presOf" srcId="{250A7B7D-F470-4352-8F7A-F8FE69C7AD07}" destId="{E7A4F9C5-2DE0-4344-95DA-9F512DD3F015}" srcOrd="0" destOrd="0" presId="urn:microsoft.com/office/officeart/2005/8/layout/chevron1"/>
    <dgm:cxn modelId="{3D1F5C37-F988-47E6-B833-744C3C329499}" type="presOf" srcId="{2CC76DB1-9750-4422-A2A3-CE264C045A16}" destId="{5A26505F-9169-42E0-B303-2A03455EC185}" srcOrd="0" destOrd="0" presId="urn:microsoft.com/office/officeart/2005/8/layout/chevron1"/>
    <dgm:cxn modelId="{CB718838-DE54-491C-9FCD-32EFADA6FA95}" srcId="{71945173-D7AC-4CC0-BEC8-A93A1D05D3F3}" destId="{59E952CC-EB10-454D-9702-E06904C00ADB}" srcOrd="1" destOrd="0" parTransId="{75FD0A8E-4BC9-4BCD-921C-1657A09F0B87}" sibTransId="{633F1355-928A-40E3-93AD-AA423907F4FC}"/>
    <dgm:cxn modelId="{8C62E738-3A0C-4311-8635-6D5C84BA7C38}" srcId="{1A37CA97-9D32-46D5-ADB0-B1ED6C057B31}" destId="{3B8666DE-30BF-4875-B8E6-C754AAB74794}" srcOrd="0" destOrd="0" parTransId="{5B0B6A0E-269D-4B79-B8A3-C6E994FB1C9E}" sibTransId="{7E785099-2F30-40A8-81CE-724F5F22ECEC}"/>
    <dgm:cxn modelId="{E474F368-5A57-43CC-8432-D03CC920FD26}" type="presOf" srcId="{C579C4FF-DDE8-412D-9090-B89FE82839A4}" destId="{5B3526B3-8734-40AB-80B7-7B37BABB436C}" srcOrd="0" destOrd="0" presId="urn:microsoft.com/office/officeart/2005/8/layout/chevron1"/>
    <dgm:cxn modelId="{1840304C-673B-4E87-8C58-02F87E3A4653}" srcId="{250A7B7D-F470-4352-8F7A-F8FE69C7AD07}" destId="{17E590E2-9D4B-46E9-AF18-90A64CACAD56}" srcOrd="0" destOrd="0" parTransId="{1F35AF42-5961-4A17-BBFC-6BEEDF1FBFEB}" sibTransId="{1F2ECBB4-BE24-4C8C-9165-40EBF636B1C1}"/>
    <dgm:cxn modelId="{80CCB54D-6AD8-4391-AEFB-EB32DD4B6394}" type="presOf" srcId="{C647E9EC-172C-4E69-8B59-6162F43C74F8}" destId="{18981D0A-01E5-4C91-B6B6-27C11BFA65A9}" srcOrd="0" destOrd="0" presId="urn:microsoft.com/office/officeart/2005/8/layout/chevron1"/>
    <dgm:cxn modelId="{8B82396F-DDDA-45AE-8922-DDAE81F43484}" type="presOf" srcId="{1A37CA97-9D32-46D5-ADB0-B1ED6C057B31}" destId="{B3E70CAD-1D2B-49FB-BFDA-F615219D4289}" srcOrd="0" destOrd="0" presId="urn:microsoft.com/office/officeart/2005/8/layout/chevron1"/>
    <dgm:cxn modelId="{44420B72-1A72-45C9-B5DF-DE44A5A5F1D9}" srcId="{C579C4FF-DDE8-412D-9090-B89FE82839A4}" destId="{21CE6085-6739-4615-BE81-B6494EC9047C}" srcOrd="3" destOrd="0" parTransId="{342B9C57-F657-4077-B639-8AA63CE25FED}" sibTransId="{83F7D392-A678-49CA-8D4D-BC5FD45377C9}"/>
    <dgm:cxn modelId="{20F7ED56-0BEE-488F-BE2A-91CB7F3F3B41}" srcId="{21CE6085-6739-4615-BE81-B6494EC9047C}" destId="{C647E9EC-172C-4E69-8B59-6162F43C74F8}" srcOrd="0" destOrd="0" parTransId="{FA356360-A8FA-44C4-9B2B-373A1DE49AA4}" sibTransId="{B8845781-A46D-4F4F-B690-196FC50EB9F5}"/>
    <dgm:cxn modelId="{2CA96C59-7E3D-463C-979F-F7FC6EA24C74}" type="presOf" srcId="{71945173-D7AC-4CC0-BEC8-A93A1D05D3F3}" destId="{1B769D14-6484-4F40-8FC0-F512A6AB88D2}" srcOrd="0" destOrd="0" presId="urn:microsoft.com/office/officeart/2005/8/layout/chevron1"/>
    <dgm:cxn modelId="{EB84088B-0874-43E3-B6AF-17ADA0EFDFBA}" type="presOf" srcId="{17E590E2-9D4B-46E9-AF18-90A64CACAD56}" destId="{27725136-6DA1-4E04-ACCE-6FA0832721EC}" srcOrd="0" destOrd="0" presId="urn:microsoft.com/office/officeart/2005/8/layout/chevron1"/>
    <dgm:cxn modelId="{9D0BC4A3-8DAB-4345-83B4-9D22D96CA77C}" srcId="{21CE6085-6739-4615-BE81-B6494EC9047C}" destId="{FDF46990-FA74-4D88-8DB9-D9206268F7C5}" srcOrd="1" destOrd="0" parTransId="{B458BBF0-3B70-4C4A-9B74-DA87AE69CF47}" sibTransId="{6E44F62C-2449-489D-850F-0E478F7E039F}"/>
    <dgm:cxn modelId="{13AF6ABC-47D3-43DC-B575-E6BA1FF7228C}" type="presOf" srcId="{EF65241E-84F6-44DB-B411-3BDB591C702E}" destId="{D5C47529-4A84-4DF0-838F-1D40636F5C36}" srcOrd="0" destOrd="1" presId="urn:microsoft.com/office/officeart/2005/8/layout/chevron1"/>
    <dgm:cxn modelId="{4AF3E5BE-EF90-4690-809B-6FB51BF1577E}" srcId="{C579C4FF-DDE8-412D-9090-B89FE82839A4}" destId="{6762AB6B-07A1-49AC-9A11-1D2AFA1319B8}" srcOrd="1" destOrd="0" parTransId="{5D45617B-6746-422D-B67E-8D4DB9E2AED2}" sibTransId="{B83B5986-510E-4147-81E7-FEB839D5CAEC}"/>
    <dgm:cxn modelId="{905722CF-BC63-49FB-BE05-2EDB44C7AF47}" srcId="{71945173-D7AC-4CC0-BEC8-A93A1D05D3F3}" destId="{2CC76DB1-9750-4422-A2A3-CE264C045A16}" srcOrd="0" destOrd="0" parTransId="{C1A46032-A7B4-44AF-88BD-2E078A40A81F}" sibTransId="{ACCCC3F3-4BE9-4563-AA23-64D032C62D99}"/>
    <dgm:cxn modelId="{434FB8CF-7B9F-40AB-9588-2EBC6DE417E3}" type="presOf" srcId="{15E88318-1197-4EC6-8800-D0E21C47CCF2}" destId="{D5C47529-4A84-4DF0-838F-1D40636F5C36}" srcOrd="0" destOrd="2" presId="urn:microsoft.com/office/officeart/2005/8/layout/chevron1"/>
    <dgm:cxn modelId="{BD8CCED0-53EF-4328-A5B7-34C7EDA9D781}" srcId="{6762AB6B-07A1-49AC-9A11-1D2AFA1319B8}" destId="{B577D012-FB18-4FB7-97D0-12D0A6624F3E}" srcOrd="0" destOrd="0" parTransId="{5395A8E3-0B57-4BF5-A4F8-662C3F4BFC81}" sibTransId="{7F25D09E-DA56-4575-ABF4-AA2B4DB04BD6}"/>
    <dgm:cxn modelId="{664643D2-8C46-4754-857B-45CC6398C058}" srcId="{C579C4FF-DDE8-412D-9090-B89FE82839A4}" destId="{250A7B7D-F470-4352-8F7A-F8FE69C7AD07}" srcOrd="4" destOrd="0" parTransId="{8417506D-BFD2-4BB1-8C35-7B4FDB78DBDD}" sibTransId="{D1978D60-2207-4B3E-B56D-722FB2A451B0}"/>
    <dgm:cxn modelId="{E8B440D3-2CF3-4FA8-A037-EF8FA83A2951}" type="presOf" srcId="{FDF46990-FA74-4D88-8DB9-D9206268F7C5}" destId="{18981D0A-01E5-4C91-B6B6-27C11BFA65A9}" srcOrd="0" destOrd="1" presId="urn:microsoft.com/office/officeart/2005/8/layout/chevron1"/>
    <dgm:cxn modelId="{755F7AD8-1478-4896-B6CA-4774FF17CBC1}" type="presOf" srcId="{3B8666DE-30BF-4875-B8E6-C754AAB74794}" destId="{F391AD8C-CBE1-4643-864F-C94C0B414F0B}" srcOrd="0" destOrd="0" presId="urn:microsoft.com/office/officeart/2005/8/layout/chevron1"/>
    <dgm:cxn modelId="{865EFDDA-C13A-421D-9C62-847E6A9149F5}" type="presOf" srcId="{59E952CC-EB10-454D-9702-E06904C00ADB}" destId="{5A26505F-9169-42E0-B303-2A03455EC185}" srcOrd="0" destOrd="1" presId="urn:microsoft.com/office/officeart/2005/8/layout/chevron1"/>
    <dgm:cxn modelId="{43CAF9EC-B683-48EC-9ADD-82675B0DCD01}" type="presOf" srcId="{B577D012-FB18-4FB7-97D0-12D0A6624F3E}" destId="{D5C47529-4A84-4DF0-838F-1D40636F5C36}" srcOrd="0" destOrd="0" presId="urn:microsoft.com/office/officeart/2005/8/layout/chevron1"/>
    <dgm:cxn modelId="{BA24E2F3-4347-4AF5-9FE3-962F1DA1B6D1}" srcId="{6762AB6B-07A1-49AC-9A11-1D2AFA1319B8}" destId="{EF65241E-84F6-44DB-B411-3BDB591C702E}" srcOrd="1" destOrd="0" parTransId="{4ED5E2AE-11DB-4CB8-88B9-A37CF1809FFC}" sibTransId="{0F90FCF4-3337-4177-93FD-422EFA7BC6A6}"/>
    <dgm:cxn modelId="{158B83F4-3E76-41A3-8F22-DD54A9EE28B1}" srcId="{C579C4FF-DDE8-412D-9090-B89FE82839A4}" destId="{1A37CA97-9D32-46D5-ADB0-B1ED6C057B31}" srcOrd="0" destOrd="0" parTransId="{52736A34-0AB6-46C9-BDA6-5FB1CE3AF8AE}" sibTransId="{4755D4B3-35FA-471B-B270-C10C8D8D6BC4}"/>
    <dgm:cxn modelId="{6C0AEDF6-9754-41C6-B92B-3D00E7FB9115}" type="presOf" srcId="{21CE6085-6739-4615-BE81-B6494EC9047C}" destId="{1F7325F9-4EFB-4B92-B656-B95485BE429F}" srcOrd="0" destOrd="0" presId="urn:microsoft.com/office/officeart/2005/8/layout/chevron1"/>
    <dgm:cxn modelId="{E0C1BDA1-88B1-4443-8F07-D7658F99D3AB}" type="presParOf" srcId="{5B3526B3-8734-40AB-80B7-7B37BABB436C}" destId="{0BB97990-13C0-446A-8FC5-4850CB96CF0A}" srcOrd="0" destOrd="0" presId="urn:microsoft.com/office/officeart/2005/8/layout/chevron1"/>
    <dgm:cxn modelId="{D6AEEAF5-A47A-42C0-B704-0EF7958F1557}" type="presParOf" srcId="{0BB97990-13C0-446A-8FC5-4850CB96CF0A}" destId="{B3E70CAD-1D2B-49FB-BFDA-F615219D4289}" srcOrd="0" destOrd="0" presId="urn:microsoft.com/office/officeart/2005/8/layout/chevron1"/>
    <dgm:cxn modelId="{AEE7C381-3C94-4D7C-8C95-738F08F1398E}" type="presParOf" srcId="{0BB97990-13C0-446A-8FC5-4850CB96CF0A}" destId="{F391AD8C-CBE1-4643-864F-C94C0B414F0B}" srcOrd="1" destOrd="0" presId="urn:microsoft.com/office/officeart/2005/8/layout/chevron1"/>
    <dgm:cxn modelId="{23C96736-4BF9-4E3D-B02A-1A8C2E477BBB}" type="presParOf" srcId="{5B3526B3-8734-40AB-80B7-7B37BABB436C}" destId="{A7BC5FCB-0A99-4CE7-9FD4-378DC91AB7C6}" srcOrd="1" destOrd="0" presId="urn:microsoft.com/office/officeart/2005/8/layout/chevron1"/>
    <dgm:cxn modelId="{5609AC4B-7F02-4381-9870-0E3BB94B5E80}" type="presParOf" srcId="{5B3526B3-8734-40AB-80B7-7B37BABB436C}" destId="{73508C1F-61AE-4302-A9C5-1CF397B7E9F1}" srcOrd="2" destOrd="0" presId="urn:microsoft.com/office/officeart/2005/8/layout/chevron1"/>
    <dgm:cxn modelId="{8F14376D-B479-4799-B616-CE5C6D96F436}" type="presParOf" srcId="{73508C1F-61AE-4302-A9C5-1CF397B7E9F1}" destId="{020032BC-9C6A-4948-8C16-D9FB88913665}" srcOrd="0" destOrd="0" presId="urn:microsoft.com/office/officeart/2005/8/layout/chevron1"/>
    <dgm:cxn modelId="{80CA71A2-32E9-46B2-BAEB-87C42C158996}" type="presParOf" srcId="{73508C1F-61AE-4302-A9C5-1CF397B7E9F1}" destId="{D5C47529-4A84-4DF0-838F-1D40636F5C36}" srcOrd="1" destOrd="0" presId="urn:microsoft.com/office/officeart/2005/8/layout/chevron1"/>
    <dgm:cxn modelId="{2570B978-A7A7-4E5A-8AEC-E7518C06EB84}" type="presParOf" srcId="{5B3526B3-8734-40AB-80B7-7B37BABB436C}" destId="{F2B7AAA3-B580-4AB0-894A-6B83946FA051}" srcOrd="3" destOrd="0" presId="urn:microsoft.com/office/officeart/2005/8/layout/chevron1"/>
    <dgm:cxn modelId="{B60132EF-A27C-4488-856A-1D96D7503CE4}" type="presParOf" srcId="{5B3526B3-8734-40AB-80B7-7B37BABB436C}" destId="{9FA34C23-7A24-491D-B607-04D28D75D24D}" srcOrd="4" destOrd="0" presId="urn:microsoft.com/office/officeart/2005/8/layout/chevron1"/>
    <dgm:cxn modelId="{AD1427EB-BB5A-48C5-8E84-6C2EE7307146}" type="presParOf" srcId="{9FA34C23-7A24-491D-B607-04D28D75D24D}" destId="{1B769D14-6484-4F40-8FC0-F512A6AB88D2}" srcOrd="0" destOrd="0" presId="urn:microsoft.com/office/officeart/2005/8/layout/chevron1"/>
    <dgm:cxn modelId="{9275113E-B5C9-49F6-BD19-F5EDE9D6BB34}" type="presParOf" srcId="{9FA34C23-7A24-491D-B607-04D28D75D24D}" destId="{5A26505F-9169-42E0-B303-2A03455EC185}" srcOrd="1" destOrd="0" presId="urn:microsoft.com/office/officeart/2005/8/layout/chevron1"/>
    <dgm:cxn modelId="{21C5DA2F-5FFB-4BC3-93F5-842B7401CA2B}" type="presParOf" srcId="{5B3526B3-8734-40AB-80B7-7B37BABB436C}" destId="{D663C458-2EFB-4BED-843C-DEBE50FC9376}" srcOrd="5" destOrd="0" presId="urn:microsoft.com/office/officeart/2005/8/layout/chevron1"/>
    <dgm:cxn modelId="{51D4185B-683A-473C-9A72-D997421E9409}" type="presParOf" srcId="{5B3526B3-8734-40AB-80B7-7B37BABB436C}" destId="{A6805A49-DAE6-4465-A74A-DE21E3291744}" srcOrd="6" destOrd="0" presId="urn:microsoft.com/office/officeart/2005/8/layout/chevron1"/>
    <dgm:cxn modelId="{96239B7A-812B-46D5-A321-965AFD231D3C}" type="presParOf" srcId="{A6805A49-DAE6-4465-A74A-DE21E3291744}" destId="{1F7325F9-4EFB-4B92-B656-B95485BE429F}" srcOrd="0" destOrd="0" presId="urn:microsoft.com/office/officeart/2005/8/layout/chevron1"/>
    <dgm:cxn modelId="{97E62F8C-EEFF-456A-ABB9-00CD91508770}" type="presParOf" srcId="{A6805A49-DAE6-4465-A74A-DE21E3291744}" destId="{18981D0A-01E5-4C91-B6B6-27C11BFA65A9}" srcOrd="1" destOrd="0" presId="urn:microsoft.com/office/officeart/2005/8/layout/chevron1"/>
    <dgm:cxn modelId="{16886893-E494-44B9-94D3-2F4D1B9382EC}" type="presParOf" srcId="{5B3526B3-8734-40AB-80B7-7B37BABB436C}" destId="{96E86A22-DD3F-41BF-B17F-D0269285FF80}" srcOrd="7" destOrd="0" presId="urn:microsoft.com/office/officeart/2005/8/layout/chevron1"/>
    <dgm:cxn modelId="{CD1D9AF3-5524-4877-B6D4-ED31188F5C74}" type="presParOf" srcId="{5B3526B3-8734-40AB-80B7-7B37BABB436C}" destId="{097BE7D1-FA94-471E-A829-F1FA42EF9A5C}" srcOrd="8" destOrd="0" presId="urn:microsoft.com/office/officeart/2005/8/layout/chevron1"/>
    <dgm:cxn modelId="{131246E0-E747-4D96-8045-B27F9AA4B5F4}" type="presParOf" srcId="{097BE7D1-FA94-471E-A829-F1FA42EF9A5C}" destId="{E7A4F9C5-2DE0-4344-95DA-9F512DD3F015}" srcOrd="0" destOrd="0" presId="urn:microsoft.com/office/officeart/2005/8/layout/chevron1"/>
    <dgm:cxn modelId="{03D00AC5-A3B5-4750-9B35-2C55D81168C6}" type="presParOf" srcId="{097BE7D1-FA94-471E-A829-F1FA42EF9A5C}" destId="{27725136-6DA1-4E04-ACCE-6FA0832721EC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79C4FF-DDE8-412D-9090-B89FE82839A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37CA97-9D32-46D5-ADB0-B1ED6C057B31}">
      <dgm:prSet phldrT="[Text]" custT="1"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lang="en-US" sz="1200" b="1">
              <a:solidFill>
                <a:schemeClr val="tx2"/>
              </a:solidFill>
              <a:latin typeface="Calibri" panose="020F0502020204030204" pitchFamily="34" charset="0"/>
            </a:rPr>
            <a:t>Fall 2025</a:t>
          </a:r>
        </a:p>
      </dgm:t>
    </dgm:pt>
    <dgm:pt modelId="{52736A34-0AB6-46C9-BDA6-5FB1CE3AF8AE}" type="parTrans" cxnId="{158B83F4-3E76-41A3-8F22-DD54A9EE28B1}">
      <dgm:prSet/>
      <dgm:spPr/>
      <dgm:t>
        <a:bodyPr/>
        <a:lstStyle/>
        <a:p>
          <a:endParaRPr lang="en-US"/>
        </a:p>
      </dgm:t>
    </dgm:pt>
    <dgm:pt modelId="{4755D4B3-35FA-471B-B270-C10C8D8D6BC4}" type="sibTrans" cxnId="{158B83F4-3E76-41A3-8F22-DD54A9EE28B1}">
      <dgm:prSet/>
      <dgm:spPr/>
      <dgm:t>
        <a:bodyPr/>
        <a:lstStyle/>
        <a:p>
          <a:endParaRPr lang="en-US"/>
        </a:p>
      </dgm:t>
    </dgm:pt>
    <dgm:pt modelId="{6762AB6B-07A1-49AC-9A11-1D2AFA1319B8}">
      <dgm:prSet phldrT="[Text]" custT="1"/>
      <dgm:spPr>
        <a:solidFill>
          <a:srgbClr val="92D050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1200" b="1">
              <a:solidFill>
                <a:schemeClr val="tx2"/>
              </a:solidFill>
              <a:latin typeface="Calibri" panose="020F0502020204030204" pitchFamily="34" charset="0"/>
            </a:rPr>
            <a:t>Winter-Spring 2026</a:t>
          </a:r>
        </a:p>
      </dgm:t>
    </dgm:pt>
    <dgm:pt modelId="{5D45617B-6746-422D-B67E-8D4DB9E2AED2}" type="parTrans" cxnId="{4AF3E5BE-EF90-4690-809B-6FB51BF1577E}">
      <dgm:prSet/>
      <dgm:spPr/>
      <dgm:t>
        <a:bodyPr/>
        <a:lstStyle/>
        <a:p>
          <a:endParaRPr lang="en-US"/>
        </a:p>
      </dgm:t>
    </dgm:pt>
    <dgm:pt modelId="{B83B5986-510E-4147-81E7-FEB839D5CAEC}" type="sibTrans" cxnId="{4AF3E5BE-EF90-4690-809B-6FB51BF1577E}">
      <dgm:prSet/>
      <dgm:spPr/>
      <dgm:t>
        <a:bodyPr/>
        <a:lstStyle/>
        <a:p>
          <a:endParaRPr lang="en-US"/>
        </a:p>
      </dgm:t>
    </dgm:pt>
    <dgm:pt modelId="{21CE6085-6739-4615-BE81-B6494EC9047C}">
      <dgm:prSet phldrT="[Text]" custT="1"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lang="en-US" sz="1200" b="1">
              <a:solidFill>
                <a:schemeClr val="tx2"/>
              </a:solidFill>
              <a:latin typeface="Calibri" panose="020F0502020204030204" pitchFamily="34" charset="0"/>
            </a:rPr>
            <a:t>Summer-Fall 2026</a:t>
          </a:r>
        </a:p>
      </dgm:t>
    </dgm:pt>
    <dgm:pt modelId="{342B9C57-F657-4077-B639-8AA63CE25FED}" type="parTrans" cxnId="{44420B72-1A72-45C9-B5DF-DE44A5A5F1D9}">
      <dgm:prSet/>
      <dgm:spPr/>
      <dgm:t>
        <a:bodyPr/>
        <a:lstStyle/>
        <a:p>
          <a:endParaRPr lang="en-US"/>
        </a:p>
      </dgm:t>
    </dgm:pt>
    <dgm:pt modelId="{83F7D392-A678-49CA-8D4D-BC5FD45377C9}" type="sibTrans" cxnId="{44420B72-1A72-45C9-B5DF-DE44A5A5F1D9}">
      <dgm:prSet/>
      <dgm:spPr/>
      <dgm:t>
        <a:bodyPr/>
        <a:lstStyle/>
        <a:p>
          <a:endParaRPr lang="en-US"/>
        </a:p>
      </dgm:t>
    </dgm:pt>
    <dgm:pt modelId="{250A7B7D-F470-4352-8F7A-F8FE69C7AD07}">
      <dgm:prSet phldrT="[Text]" custT="1"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lang="en-US" sz="1200" b="1">
              <a:solidFill>
                <a:schemeClr val="tx2"/>
              </a:solidFill>
              <a:latin typeface="Calibri" panose="020F0502020204030204" pitchFamily="34" charset="0"/>
            </a:rPr>
            <a:t>Fall 2026</a:t>
          </a:r>
          <a:endParaRPr lang="en-US" sz="1000">
            <a:solidFill>
              <a:schemeClr val="tx2"/>
            </a:solidFill>
            <a:latin typeface="Calibri" panose="020F0502020204030204" pitchFamily="34" charset="0"/>
          </a:endParaRPr>
        </a:p>
      </dgm:t>
    </dgm:pt>
    <dgm:pt modelId="{8417506D-BFD2-4BB1-8C35-7B4FDB78DBDD}" type="parTrans" cxnId="{664643D2-8C46-4754-857B-45CC6398C058}">
      <dgm:prSet/>
      <dgm:spPr/>
      <dgm:t>
        <a:bodyPr/>
        <a:lstStyle/>
        <a:p>
          <a:endParaRPr lang="en-US"/>
        </a:p>
      </dgm:t>
    </dgm:pt>
    <dgm:pt modelId="{D1978D60-2207-4B3E-B56D-722FB2A451B0}" type="sibTrans" cxnId="{664643D2-8C46-4754-857B-45CC6398C058}">
      <dgm:prSet/>
      <dgm:spPr/>
      <dgm:t>
        <a:bodyPr/>
        <a:lstStyle/>
        <a:p>
          <a:endParaRPr lang="en-US"/>
        </a:p>
      </dgm:t>
    </dgm:pt>
    <dgm:pt modelId="{71945173-D7AC-4CC0-BEC8-A93A1D05D3F3}">
      <dgm:prSet phldrT="[Text]" custT="1"/>
      <dgm:spPr>
        <a:solidFill>
          <a:srgbClr val="92C650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1200" b="1">
              <a:solidFill>
                <a:schemeClr val="tx2"/>
              </a:solidFill>
              <a:latin typeface="Calibri" panose="020F0502020204030204" pitchFamily="34" charset="0"/>
            </a:rPr>
            <a:t>Winter-Spring 2026</a:t>
          </a:r>
        </a:p>
      </dgm:t>
    </dgm:pt>
    <dgm:pt modelId="{19457723-6153-4BA5-B52A-E0F6DFDE5F49}" type="parTrans" cxnId="{83459604-24C5-4E18-A4F2-E8DDC5BD6904}">
      <dgm:prSet/>
      <dgm:spPr/>
      <dgm:t>
        <a:bodyPr/>
        <a:lstStyle/>
        <a:p>
          <a:endParaRPr lang="en-US"/>
        </a:p>
      </dgm:t>
    </dgm:pt>
    <dgm:pt modelId="{FEDA20E9-35BF-4CBA-90CF-4F4560254D81}" type="sibTrans" cxnId="{83459604-24C5-4E18-A4F2-E8DDC5BD6904}">
      <dgm:prSet/>
      <dgm:spPr/>
      <dgm:t>
        <a:bodyPr/>
        <a:lstStyle/>
        <a:p>
          <a:endParaRPr lang="en-US"/>
        </a:p>
      </dgm:t>
    </dgm:pt>
    <dgm:pt modelId="{5B3526B3-8734-40AB-80B7-7B37BABB436C}" type="pres">
      <dgm:prSet presAssocID="{C579C4FF-DDE8-412D-9090-B89FE82839A4}" presName="Name0" presStyleCnt="0">
        <dgm:presLayoutVars>
          <dgm:dir/>
          <dgm:animLvl val="lvl"/>
          <dgm:resizeHandles val="exact"/>
        </dgm:presLayoutVars>
      </dgm:prSet>
      <dgm:spPr/>
    </dgm:pt>
    <dgm:pt modelId="{D74C256D-5186-4AE4-9801-F12492ED1E89}" type="pres">
      <dgm:prSet presAssocID="{1A37CA97-9D32-46D5-ADB0-B1ED6C057B31}" presName="parTxOnly" presStyleLbl="node1" presStyleIdx="0" presStyleCnt="5" custScaleX="105007" custLinFactNeighborY="-19247">
        <dgm:presLayoutVars>
          <dgm:chMax val="0"/>
          <dgm:chPref val="0"/>
          <dgm:bulletEnabled val="1"/>
        </dgm:presLayoutVars>
      </dgm:prSet>
      <dgm:spPr/>
    </dgm:pt>
    <dgm:pt modelId="{4C8AF92B-C94D-4A50-BFAE-D5DA617FFD10}" type="pres">
      <dgm:prSet presAssocID="{4755D4B3-35FA-471B-B270-C10C8D8D6BC4}" presName="parTxOnlySpace" presStyleCnt="0"/>
      <dgm:spPr/>
    </dgm:pt>
    <dgm:pt modelId="{56C80C99-8A14-4B94-8F00-2E82C151A019}" type="pres">
      <dgm:prSet presAssocID="{6762AB6B-07A1-49AC-9A11-1D2AFA1319B8}" presName="parTxOnly" presStyleLbl="node1" presStyleIdx="1" presStyleCnt="5" custScaleX="121436" custLinFactNeighborY="-19247">
        <dgm:presLayoutVars>
          <dgm:chMax val="0"/>
          <dgm:chPref val="0"/>
          <dgm:bulletEnabled val="1"/>
        </dgm:presLayoutVars>
      </dgm:prSet>
      <dgm:spPr/>
    </dgm:pt>
    <dgm:pt modelId="{D3C0731F-B2AD-4A5D-94F1-040FA2E38267}" type="pres">
      <dgm:prSet presAssocID="{B83B5986-510E-4147-81E7-FEB839D5CAEC}" presName="parTxOnlySpace" presStyleCnt="0"/>
      <dgm:spPr/>
    </dgm:pt>
    <dgm:pt modelId="{CE9C618D-70F9-4475-956B-EE3EEDB1EFF7}" type="pres">
      <dgm:prSet presAssocID="{71945173-D7AC-4CC0-BEC8-A93A1D05D3F3}" presName="parTxOnly" presStyleLbl="node1" presStyleIdx="2" presStyleCnt="5" custScaleX="114083" custLinFactNeighborY="-19247">
        <dgm:presLayoutVars>
          <dgm:chMax val="0"/>
          <dgm:chPref val="0"/>
          <dgm:bulletEnabled val="1"/>
        </dgm:presLayoutVars>
      </dgm:prSet>
      <dgm:spPr/>
    </dgm:pt>
    <dgm:pt modelId="{5472FF93-57D9-4F93-BDE2-32538AE545D7}" type="pres">
      <dgm:prSet presAssocID="{FEDA20E9-35BF-4CBA-90CF-4F4560254D81}" presName="parTxOnlySpace" presStyleCnt="0"/>
      <dgm:spPr/>
    </dgm:pt>
    <dgm:pt modelId="{714D0343-9F9D-4D2D-B815-9830FB7ED56D}" type="pres">
      <dgm:prSet presAssocID="{21CE6085-6739-4615-BE81-B6494EC9047C}" presName="parTxOnly" presStyleLbl="node1" presStyleIdx="3" presStyleCnt="5" custScaleX="113587" custLinFactNeighborY="-19247">
        <dgm:presLayoutVars>
          <dgm:chMax val="0"/>
          <dgm:chPref val="0"/>
          <dgm:bulletEnabled val="1"/>
        </dgm:presLayoutVars>
      </dgm:prSet>
      <dgm:spPr/>
    </dgm:pt>
    <dgm:pt modelId="{4D0F66D4-D6DE-46AD-89F3-0647FA2A6120}" type="pres">
      <dgm:prSet presAssocID="{83F7D392-A678-49CA-8D4D-BC5FD45377C9}" presName="parTxOnlySpace" presStyleCnt="0"/>
      <dgm:spPr/>
    </dgm:pt>
    <dgm:pt modelId="{9742A6ED-E5CF-4604-8AA5-153F68504A45}" type="pres">
      <dgm:prSet presAssocID="{250A7B7D-F470-4352-8F7A-F8FE69C7AD07}" presName="parTxOnly" presStyleLbl="node1" presStyleIdx="4" presStyleCnt="5" custLinFactNeighborY="-19247">
        <dgm:presLayoutVars>
          <dgm:chMax val="0"/>
          <dgm:chPref val="0"/>
          <dgm:bulletEnabled val="1"/>
        </dgm:presLayoutVars>
      </dgm:prSet>
      <dgm:spPr/>
    </dgm:pt>
  </dgm:ptLst>
  <dgm:cxnLst>
    <dgm:cxn modelId="{4132C803-04DC-40B0-BD36-320270603689}" type="presOf" srcId="{1A37CA97-9D32-46D5-ADB0-B1ED6C057B31}" destId="{D74C256D-5186-4AE4-9801-F12492ED1E89}" srcOrd="0" destOrd="0" presId="urn:microsoft.com/office/officeart/2005/8/layout/chevron1"/>
    <dgm:cxn modelId="{83459604-24C5-4E18-A4F2-E8DDC5BD6904}" srcId="{C579C4FF-DDE8-412D-9090-B89FE82839A4}" destId="{71945173-D7AC-4CC0-BEC8-A93A1D05D3F3}" srcOrd="2" destOrd="0" parTransId="{19457723-6153-4BA5-B52A-E0F6DFDE5F49}" sibTransId="{FEDA20E9-35BF-4CBA-90CF-4F4560254D81}"/>
    <dgm:cxn modelId="{44420B72-1A72-45C9-B5DF-DE44A5A5F1D9}" srcId="{C579C4FF-DDE8-412D-9090-B89FE82839A4}" destId="{21CE6085-6739-4615-BE81-B6494EC9047C}" srcOrd="3" destOrd="0" parTransId="{342B9C57-F657-4077-B639-8AA63CE25FED}" sibTransId="{83F7D392-A678-49CA-8D4D-BC5FD45377C9}"/>
    <dgm:cxn modelId="{C8BF8A7E-AF87-453A-A6DA-0B6A23CE73F5}" type="presOf" srcId="{71945173-D7AC-4CC0-BEC8-A93A1D05D3F3}" destId="{CE9C618D-70F9-4475-956B-EE3EEDB1EFF7}" srcOrd="0" destOrd="0" presId="urn:microsoft.com/office/officeart/2005/8/layout/chevron1"/>
    <dgm:cxn modelId="{C43CD68B-A1C6-4DE8-AF94-6183B8EF3CE4}" type="presOf" srcId="{6762AB6B-07A1-49AC-9A11-1D2AFA1319B8}" destId="{56C80C99-8A14-4B94-8F00-2E82C151A019}" srcOrd="0" destOrd="0" presId="urn:microsoft.com/office/officeart/2005/8/layout/chevron1"/>
    <dgm:cxn modelId="{AFAC4B96-E400-4B59-A023-8822F4FC9F96}" type="presOf" srcId="{250A7B7D-F470-4352-8F7A-F8FE69C7AD07}" destId="{9742A6ED-E5CF-4604-8AA5-153F68504A45}" srcOrd="0" destOrd="0" presId="urn:microsoft.com/office/officeart/2005/8/layout/chevron1"/>
    <dgm:cxn modelId="{4AF3E5BE-EF90-4690-809B-6FB51BF1577E}" srcId="{C579C4FF-DDE8-412D-9090-B89FE82839A4}" destId="{6762AB6B-07A1-49AC-9A11-1D2AFA1319B8}" srcOrd="1" destOrd="0" parTransId="{5D45617B-6746-422D-B67E-8D4DB9E2AED2}" sibTransId="{B83B5986-510E-4147-81E7-FEB839D5CAEC}"/>
    <dgm:cxn modelId="{0427D3CE-B5A7-4B60-94D3-3AA22BF067AD}" type="presOf" srcId="{C579C4FF-DDE8-412D-9090-B89FE82839A4}" destId="{5B3526B3-8734-40AB-80B7-7B37BABB436C}" srcOrd="0" destOrd="0" presId="urn:microsoft.com/office/officeart/2005/8/layout/chevron1"/>
    <dgm:cxn modelId="{664643D2-8C46-4754-857B-45CC6398C058}" srcId="{C579C4FF-DDE8-412D-9090-B89FE82839A4}" destId="{250A7B7D-F470-4352-8F7A-F8FE69C7AD07}" srcOrd="4" destOrd="0" parTransId="{8417506D-BFD2-4BB1-8C35-7B4FDB78DBDD}" sibTransId="{D1978D60-2207-4B3E-B56D-722FB2A451B0}"/>
    <dgm:cxn modelId="{158B83F4-3E76-41A3-8F22-DD54A9EE28B1}" srcId="{C579C4FF-DDE8-412D-9090-B89FE82839A4}" destId="{1A37CA97-9D32-46D5-ADB0-B1ED6C057B31}" srcOrd="0" destOrd="0" parTransId="{52736A34-0AB6-46C9-BDA6-5FB1CE3AF8AE}" sibTransId="{4755D4B3-35FA-471B-B270-C10C8D8D6BC4}"/>
    <dgm:cxn modelId="{511F2EF9-2378-4929-B891-19DDF670EA19}" type="presOf" srcId="{21CE6085-6739-4615-BE81-B6494EC9047C}" destId="{714D0343-9F9D-4D2D-B815-9830FB7ED56D}" srcOrd="0" destOrd="0" presId="urn:microsoft.com/office/officeart/2005/8/layout/chevron1"/>
    <dgm:cxn modelId="{BD3E6346-20D7-4A2F-AC01-C71CFD65C7F6}" type="presParOf" srcId="{5B3526B3-8734-40AB-80B7-7B37BABB436C}" destId="{D74C256D-5186-4AE4-9801-F12492ED1E89}" srcOrd="0" destOrd="0" presId="urn:microsoft.com/office/officeart/2005/8/layout/chevron1"/>
    <dgm:cxn modelId="{98EBB041-B568-465B-8718-EED888D37E2C}" type="presParOf" srcId="{5B3526B3-8734-40AB-80B7-7B37BABB436C}" destId="{4C8AF92B-C94D-4A50-BFAE-D5DA617FFD10}" srcOrd="1" destOrd="0" presId="urn:microsoft.com/office/officeart/2005/8/layout/chevron1"/>
    <dgm:cxn modelId="{6357CEDA-F994-4015-BEBF-641195ECC0C0}" type="presParOf" srcId="{5B3526B3-8734-40AB-80B7-7B37BABB436C}" destId="{56C80C99-8A14-4B94-8F00-2E82C151A019}" srcOrd="2" destOrd="0" presId="urn:microsoft.com/office/officeart/2005/8/layout/chevron1"/>
    <dgm:cxn modelId="{10E6283B-6E5B-41E4-B64F-7850B02E1EC4}" type="presParOf" srcId="{5B3526B3-8734-40AB-80B7-7B37BABB436C}" destId="{D3C0731F-B2AD-4A5D-94F1-040FA2E38267}" srcOrd="3" destOrd="0" presId="urn:microsoft.com/office/officeart/2005/8/layout/chevron1"/>
    <dgm:cxn modelId="{2B67BB14-6E7E-447E-9A29-DF7590A6C68C}" type="presParOf" srcId="{5B3526B3-8734-40AB-80B7-7B37BABB436C}" destId="{CE9C618D-70F9-4475-956B-EE3EEDB1EFF7}" srcOrd="4" destOrd="0" presId="urn:microsoft.com/office/officeart/2005/8/layout/chevron1"/>
    <dgm:cxn modelId="{082E169D-254C-4E25-A156-3F9B7882DFB8}" type="presParOf" srcId="{5B3526B3-8734-40AB-80B7-7B37BABB436C}" destId="{5472FF93-57D9-4F93-BDE2-32538AE545D7}" srcOrd="5" destOrd="0" presId="urn:microsoft.com/office/officeart/2005/8/layout/chevron1"/>
    <dgm:cxn modelId="{E5582AFB-CA4D-4569-ABAF-F69BDAB19835}" type="presParOf" srcId="{5B3526B3-8734-40AB-80B7-7B37BABB436C}" destId="{714D0343-9F9D-4D2D-B815-9830FB7ED56D}" srcOrd="6" destOrd="0" presId="urn:microsoft.com/office/officeart/2005/8/layout/chevron1"/>
    <dgm:cxn modelId="{4322C1D2-502D-457E-8B35-EDDB6160B4FA}" type="presParOf" srcId="{5B3526B3-8734-40AB-80B7-7B37BABB436C}" destId="{4D0F66D4-D6DE-46AD-89F3-0647FA2A6120}" srcOrd="7" destOrd="0" presId="urn:microsoft.com/office/officeart/2005/8/layout/chevron1"/>
    <dgm:cxn modelId="{4D7A1C9A-CEF9-4893-B65B-49B3CCE38DCE}" type="presParOf" srcId="{5B3526B3-8734-40AB-80B7-7B37BABB436C}" destId="{9742A6ED-E5CF-4604-8AA5-153F68504A45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3887D3-D2FB-4C2C-B4B0-BF3F97790656}">
      <dsp:nvSpPr>
        <dsp:cNvPr id="0" name=""/>
        <dsp:cNvSpPr/>
      </dsp:nvSpPr>
      <dsp:spPr>
        <a:xfrm>
          <a:off x="0" y="8329"/>
          <a:ext cx="7499566" cy="898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rgbClr val="FFFFFF"/>
              </a:solidFill>
              <a:latin typeface="Arial"/>
              <a:ea typeface="ＭＳ Ｐゴシック"/>
              <a:cs typeface="+mn-cs"/>
            </a:rPr>
            <a:t>Elementary School Seat Need and Planning for New Buildings</a:t>
          </a:r>
        </a:p>
      </dsp:txBody>
      <dsp:txXfrm>
        <a:off x="43864" y="52193"/>
        <a:ext cx="7411838" cy="810832"/>
      </dsp:txXfrm>
    </dsp:sp>
    <dsp:sp modelId="{F745D867-731F-4182-9A20-BF342CA88395}">
      <dsp:nvSpPr>
        <dsp:cNvPr id="0" name=""/>
        <dsp:cNvSpPr/>
      </dsp:nvSpPr>
      <dsp:spPr>
        <a:xfrm>
          <a:off x="0" y="1045129"/>
          <a:ext cx="7499566" cy="898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rgbClr val="FFFFFF"/>
              </a:solidFill>
              <a:latin typeface="Arial"/>
              <a:ea typeface="ＭＳ Ｐゴシック"/>
              <a:cs typeface="+mn-cs"/>
            </a:rPr>
            <a:t>School Zones and Rezoning Overview</a:t>
          </a:r>
        </a:p>
      </dsp:txBody>
      <dsp:txXfrm>
        <a:off x="43864" y="1088993"/>
        <a:ext cx="7411838" cy="810832"/>
      </dsp:txXfrm>
    </dsp:sp>
    <dsp:sp modelId="{2DE2AC95-53BA-408C-942C-404BC94DDDB8}">
      <dsp:nvSpPr>
        <dsp:cNvPr id="0" name=""/>
        <dsp:cNvSpPr/>
      </dsp:nvSpPr>
      <dsp:spPr>
        <a:xfrm>
          <a:off x="0" y="2081929"/>
          <a:ext cx="7499566" cy="898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rgbClr val="FFFFFF"/>
              </a:solidFill>
              <a:latin typeface="Arial"/>
              <a:ea typeface="ＭＳ Ｐゴシック"/>
              <a:cs typeface="+mn-cs"/>
            </a:rPr>
            <a:t>Discussion and Feedback</a:t>
          </a:r>
        </a:p>
      </dsp:txBody>
      <dsp:txXfrm>
        <a:off x="43864" y="2125793"/>
        <a:ext cx="7411838" cy="810832"/>
      </dsp:txXfrm>
    </dsp:sp>
    <dsp:sp modelId="{F81E758F-BC6E-4326-A77D-348C846B04B1}">
      <dsp:nvSpPr>
        <dsp:cNvPr id="0" name=""/>
        <dsp:cNvSpPr/>
      </dsp:nvSpPr>
      <dsp:spPr>
        <a:xfrm>
          <a:off x="0" y="3118729"/>
          <a:ext cx="7499566" cy="898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rgbClr val="FFFFFF"/>
              </a:solidFill>
              <a:latin typeface="Arial"/>
              <a:ea typeface="ＭＳ Ｐゴシック"/>
              <a:cs typeface="+mn-cs"/>
            </a:rPr>
            <a:t>Next Steps and Contact Information</a:t>
          </a:r>
        </a:p>
      </dsp:txBody>
      <dsp:txXfrm>
        <a:off x="43864" y="3162593"/>
        <a:ext cx="7411838" cy="8108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E70CAD-1D2B-49FB-BFDA-F615219D4289}">
      <dsp:nvSpPr>
        <dsp:cNvPr id="0" name=""/>
        <dsp:cNvSpPr/>
      </dsp:nvSpPr>
      <dsp:spPr>
        <a:xfrm>
          <a:off x="5651" y="119767"/>
          <a:ext cx="1756156" cy="484913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solidFill>
                <a:srgbClr val="666666"/>
              </a:solidFill>
              <a:latin typeface="Arial"/>
              <a:ea typeface="ＭＳ Ｐゴシック"/>
              <a:cs typeface="+mn-cs"/>
            </a:rPr>
            <a:t>(1) Need Identified</a:t>
          </a:r>
        </a:p>
      </dsp:txBody>
      <dsp:txXfrm>
        <a:off x="248108" y="119767"/>
        <a:ext cx="1271243" cy="484913"/>
      </dsp:txXfrm>
    </dsp:sp>
    <dsp:sp modelId="{F391AD8C-CBE1-4643-864F-C94C0B414F0B}">
      <dsp:nvSpPr>
        <dsp:cNvPr id="0" name=""/>
        <dsp:cNvSpPr/>
      </dsp:nvSpPr>
      <dsp:spPr>
        <a:xfrm>
          <a:off x="155203" y="644982"/>
          <a:ext cx="1285196" cy="3425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kern="1200">
              <a:solidFill>
                <a:srgbClr val="666666"/>
              </a:solidFill>
              <a:latin typeface="Arial"/>
              <a:ea typeface="ＭＳ Ｐゴシック"/>
              <a:cs typeface="+mn-cs"/>
            </a:rPr>
            <a:t>The need to rezone can be raised by NYCPS, the CEC, schools, or the broader community</a:t>
          </a:r>
          <a:r>
            <a:rPr lang="en-US" sz="1400" kern="1200">
              <a:latin typeface="Arial"/>
              <a:cs typeface="Calibri"/>
            </a:rPr>
            <a:t>.</a:t>
          </a:r>
          <a:r>
            <a:rPr lang="en-US" sz="1400" kern="1200">
              <a:latin typeface="Arial"/>
              <a:ea typeface="ＭＳ Ｐゴシック"/>
              <a:cs typeface="Calibri"/>
            </a:rPr>
            <a:t> </a:t>
          </a:r>
          <a:endParaRPr lang="en-US" sz="1400" kern="1200">
            <a:latin typeface="Arial"/>
            <a:cs typeface="Calibri"/>
          </a:endParaRPr>
        </a:p>
      </dsp:txBody>
      <dsp:txXfrm>
        <a:off x="155203" y="644982"/>
        <a:ext cx="1285196" cy="3425625"/>
      </dsp:txXfrm>
    </dsp:sp>
    <dsp:sp modelId="{020032BC-9C6A-4948-8C16-D9FB88913665}">
      <dsp:nvSpPr>
        <dsp:cNvPr id="0" name=""/>
        <dsp:cNvSpPr/>
      </dsp:nvSpPr>
      <dsp:spPr>
        <a:xfrm>
          <a:off x="1546019" y="116591"/>
          <a:ext cx="1913706" cy="49334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solidFill>
                <a:srgbClr val="666666"/>
              </a:solidFill>
              <a:latin typeface="Arial"/>
              <a:ea typeface="ＭＳ Ｐゴシック"/>
              <a:cs typeface="+mn-cs"/>
            </a:rPr>
            <a:t>(2) Community Engagement</a:t>
          </a:r>
        </a:p>
      </dsp:txBody>
      <dsp:txXfrm>
        <a:off x="1792689" y="116591"/>
        <a:ext cx="1420366" cy="493340"/>
      </dsp:txXfrm>
    </dsp:sp>
    <dsp:sp modelId="{D5C47529-4A84-4DF0-838F-1D40636F5C36}">
      <dsp:nvSpPr>
        <dsp:cNvPr id="0" name=""/>
        <dsp:cNvSpPr/>
      </dsp:nvSpPr>
      <dsp:spPr>
        <a:xfrm>
          <a:off x="1739350" y="643076"/>
          <a:ext cx="1285196" cy="3425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kern="1200">
              <a:solidFill>
                <a:srgbClr val="666666"/>
              </a:solidFill>
              <a:latin typeface="Arial"/>
              <a:ea typeface="ＭＳ Ｐゴシック"/>
              <a:cs typeface="+mn-cs"/>
            </a:rPr>
            <a:t>Conversations with the CEC, school principals and communities, elected officials, and other stakeholders.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kern="1200">
              <a:solidFill>
                <a:srgbClr val="666666"/>
              </a:solidFill>
              <a:latin typeface="Arial"/>
              <a:ea typeface="ＭＳ Ｐゴシック"/>
              <a:cs typeface="+mn-cs"/>
            </a:rPr>
            <a:t>Community conversations continue throughout the rezoning process.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kern="1200">
              <a:solidFill>
                <a:srgbClr val="666666"/>
              </a:solidFill>
              <a:latin typeface="Arial"/>
              <a:ea typeface="ＭＳ Ｐゴシック"/>
              <a:cs typeface="+mn-cs"/>
            </a:rPr>
            <a:t>Feedback informs new zone lines.</a:t>
          </a:r>
        </a:p>
      </dsp:txBody>
      <dsp:txXfrm>
        <a:off x="1739350" y="643076"/>
        <a:ext cx="1285196" cy="3425625"/>
      </dsp:txXfrm>
    </dsp:sp>
    <dsp:sp modelId="{1B769D14-6484-4F40-8FC0-F512A6AB88D2}">
      <dsp:nvSpPr>
        <dsp:cNvPr id="0" name=""/>
        <dsp:cNvSpPr/>
      </dsp:nvSpPr>
      <dsp:spPr>
        <a:xfrm>
          <a:off x="3243936" y="115350"/>
          <a:ext cx="2061519" cy="49665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solidFill>
                <a:srgbClr val="666666"/>
              </a:solidFill>
              <a:latin typeface="Arial"/>
              <a:ea typeface="ＭＳ Ｐゴシック"/>
              <a:cs typeface="+mn-cs"/>
            </a:rPr>
            <a:t>(3) Data Analysis and Scenarios</a:t>
          </a:r>
        </a:p>
      </dsp:txBody>
      <dsp:txXfrm>
        <a:off x="3492264" y="115350"/>
        <a:ext cx="1564864" cy="496655"/>
      </dsp:txXfrm>
    </dsp:sp>
    <dsp:sp modelId="{5A26505F-9169-42E0-B303-2A03455EC185}">
      <dsp:nvSpPr>
        <dsp:cNvPr id="0" name=""/>
        <dsp:cNvSpPr/>
      </dsp:nvSpPr>
      <dsp:spPr>
        <a:xfrm>
          <a:off x="3544383" y="642329"/>
          <a:ext cx="1285196" cy="3425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kern="1200">
              <a:solidFill>
                <a:srgbClr val="666666"/>
              </a:solidFill>
              <a:latin typeface="Arial"/>
              <a:ea typeface="ＭＳ Ｐゴシック"/>
              <a:cs typeface="+mn-cs"/>
            </a:rPr>
            <a:t>NYCPS analyzes enrollment trends, demographics, school capacity, </a:t>
          </a:r>
          <a:br>
            <a:rPr lang="en-US" sz="1400" b="0" kern="1200">
              <a:solidFill>
                <a:srgbClr val="666666"/>
              </a:solidFill>
              <a:latin typeface="Arial"/>
              <a:ea typeface="ＭＳ Ｐゴシック"/>
              <a:cs typeface="+mn-cs"/>
            </a:rPr>
          </a:br>
          <a:r>
            <a:rPr lang="en-US" sz="1400" b="0" kern="1200">
              <a:solidFill>
                <a:srgbClr val="666666"/>
              </a:solidFill>
              <a:latin typeface="Arial"/>
              <a:ea typeface="ＭＳ Ｐゴシック"/>
              <a:cs typeface="+mn-cs"/>
            </a:rPr>
            <a:t>student residential and housing stock data.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400" b="0" kern="1200">
            <a:solidFill>
              <a:srgbClr val="666666"/>
            </a:solidFill>
            <a:latin typeface="Arial"/>
            <a:ea typeface="ＭＳ Ｐゴシック"/>
            <a:cs typeface="+mn-cs"/>
          </a:endParaRPr>
        </a:p>
      </dsp:txBody>
      <dsp:txXfrm>
        <a:off x="3544383" y="642329"/>
        <a:ext cx="1285196" cy="3425625"/>
      </dsp:txXfrm>
    </dsp:sp>
    <dsp:sp modelId="{1F7325F9-4EFB-4B92-B656-B95485BE429F}">
      <dsp:nvSpPr>
        <dsp:cNvPr id="0" name=""/>
        <dsp:cNvSpPr/>
      </dsp:nvSpPr>
      <dsp:spPr>
        <a:xfrm>
          <a:off x="5090578" y="122427"/>
          <a:ext cx="1751867" cy="48251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solidFill>
                <a:srgbClr val="666666"/>
              </a:solidFill>
              <a:latin typeface="Arial"/>
              <a:ea typeface="ＭＳ Ｐゴシック"/>
              <a:cs typeface="+mn-cs"/>
            </a:rPr>
            <a:t>(4) Proposal Presentations</a:t>
          </a:r>
        </a:p>
      </dsp:txBody>
      <dsp:txXfrm>
        <a:off x="5331837" y="122427"/>
        <a:ext cx="1269350" cy="482517"/>
      </dsp:txXfrm>
    </dsp:sp>
    <dsp:sp modelId="{18981D0A-01E5-4C91-B6B6-27C11BFA65A9}">
      <dsp:nvSpPr>
        <dsp:cNvPr id="0" name=""/>
        <dsp:cNvSpPr/>
      </dsp:nvSpPr>
      <dsp:spPr>
        <a:xfrm>
          <a:off x="5133016" y="640583"/>
          <a:ext cx="1432390" cy="3425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kern="1200">
              <a:solidFill>
                <a:srgbClr val="666666"/>
              </a:solidFill>
              <a:latin typeface="Arial"/>
              <a:ea typeface="ＭＳ Ｐゴシック"/>
              <a:cs typeface="+mn-cs"/>
            </a:rPr>
            <a:t>A proposal for zone line changes is presented publicly to the CEC by ODP and the Superintendent.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kern="1200">
              <a:solidFill>
                <a:srgbClr val="666666"/>
              </a:solidFill>
              <a:latin typeface="Arial"/>
              <a:ea typeface="ＭＳ Ｐゴシック"/>
              <a:cs typeface="+mn-cs"/>
            </a:rPr>
            <a:t>There are opportunities for public feedback and Q&amp;A. </a:t>
          </a:r>
        </a:p>
      </dsp:txBody>
      <dsp:txXfrm>
        <a:off x="5133016" y="640583"/>
        <a:ext cx="1432390" cy="3425625"/>
      </dsp:txXfrm>
    </dsp:sp>
    <dsp:sp modelId="{E7A4F9C5-2DE0-4344-95DA-9F512DD3F015}">
      <dsp:nvSpPr>
        <dsp:cNvPr id="0" name=""/>
        <dsp:cNvSpPr/>
      </dsp:nvSpPr>
      <dsp:spPr>
        <a:xfrm>
          <a:off x="6626656" y="123765"/>
          <a:ext cx="1736991" cy="47439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solidFill>
                <a:srgbClr val="666666"/>
              </a:solidFill>
              <a:latin typeface="Arial"/>
              <a:ea typeface="ＭＳ Ｐゴシック"/>
              <a:cs typeface="+mn-cs"/>
            </a:rPr>
            <a:t>(5) CEC Votes</a:t>
          </a:r>
        </a:p>
      </dsp:txBody>
      <dsp:txXfrm>
        <a:off x="6863853" y="123765"/>
        <a:ext cx="1262597" cy="474394"/>
      </dsp:txXfrm>
    </dsp:sp>
    <dsp:sp modelId="{27725136-6DA1-4E04-ACCE-6FA0832721EC}">
      <dsp:nvSpPr>
        <dsp:cNvPr id="0" name=""/>
        <dsp:cNvSpPr/>
      </dsp:nvSpPr>
      <dsp:spPr>
        <a:xfrm>
          <a:off x="6704049" y="667445"/>
          <a:ext cx="1285196" cy="3425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kern="1200">
              <a:solidFill>
                <a:srgbClr val="666666"/>
              </a:solidFill>
              <a:latin typeface="Arial"/>
              <a:ea typeface="ＭＳ Ｐゴシック"/>
              <a:cs typeface="+mn-cs"/>
            </a:rPr>
            <a:t>CEC votes within 45 days after a proposal is submitted.</a:t>
          </a:r>
        </a:p>
      </dsp:txBody>
      <dsp:txXfrm>
        <a:off x="6704049" y="667445"/>
        <a:ext cx="1285196" cy="34256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4C256D-5186-4AE4-9801-F12492ED1E89}">
      <dsp:nvSpPr>
        <dsp:cNvPr id="0" name=""/>
        <dsp:cNvSpPr/>
      </dsp:nvSpPr>
      <dsp:spPr>
        <a:xfrm>
          <a:off x="3674" y="433691"/>
          <a:ext cx="1677944" cy="639174"/>
        </a:xfrm>
        <a:prstGeom prst="chevron">
          <a:avLst/>
        </a:pr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solidFill>
                <a:schemeClr val="tx2"/>
              </a:solidFill>
              <a:latin typeface="Calibri" panose="020F0502020204030204" pitchFamily="34" charset="0"/>
            </a:rPr>
            <a:t>Fall 2025</a:t>
          </a:r>
        </a:p>
      </dsp:txBody>
      <dsp:txXfrm>
        <a:off x="323261" y="433691"/>
        <a:ext cx="1038770" cy="639174"/>
      </dsp:txXfrm>
    </dsp:sp>
    <dsp:sp modelId="{56C80C99-8A14-4B94-8F00-2E82C151A019}">
      <dsp:nvSpPr>
        <dsp:cNvPr id="0" name=""/>
        <dsp:cNvSpPr/>
      </dsp:nvSpPr>
      <dsp:spPr>
        <a:xfrm>
          <a:off x="1521824" y="433691"/>
          <a:ext cx="1940469" cy="639174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solidFill>
                <a:schemeClr val="tx2"/>
              </a:solidFill>
              <a:latin typeface="Calibri" panose="020F0502020204030204" pitchFamily="34" charset="0"/>
            </a:rPr>
            <a:t>Winter-Spring 2026</a:t>
          </a:r>
        </a:p>
      </dsp:txBody>
      <dsp:txXfrm>
        <a:off x="1841411" y="433691"/>
        <a:ext cx="1301295" cy="639174"/>
      </dsp:txXfrm>
    </dsp:sp>
    <dsp:sp modelId="{CE9C618D-70F9-4475-956B-EE3EEDB1EFF7}">
      <dsp:nvSpPr>
        <dsp:cNvPr id="0" name=""/>
        <dsp:cNvSpPr/>
      </dsp:nvSpPr>
      <dsp:spPr>
        <a:xfrm>
          <a:off x="3302500" y="433691"/>
          <a:ext cx="1822972" cy="639174"/>
        </a:xfrm>
        <a:prstGeom prst="chevron">
          <a:avLst/>
        </a:prstGeom>
        <a:solidFill>
          <a:srgbClr val="92C650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solidFill>
                <a:schemeClr val="tx2"/>
              </a:solidFill>
              <a:latin typeface="Calibri" panose="020F0502020204030204" pitchFamily="34" charset="0"/>
            </a:rPr>
            <a:t>Winter-Spring 2026</a:t>
          </a:r>
        </a:p>
      </dsp:txBody>
      <dsp:txXfrm>
        <a:off x="3622087" y="433691"/>
        <a:ext cx="1183798" cy="639174"/>
      </dsp:txXfrm>
    </dsp:sp>
    <dsp:sp modelId="{714D0343-9F9D-4D2D-B815-9830FB7ED56D}">
      <dsp:nvSpPr>
        <dsp:cNvPr id="0" name=""/>
        <dsp:cNvSpPr/>
      </dsp:nvSpPr>
      <dsp:spPr>
        <a:xfrm>
          <a:off x="4965679" y="433691"/>
          <a:ext cx="1815047" cy="639174"/>
        </a:xfrm>
        <a:prstGeom prst="chevron">
          <a:avLst/>
        </a:pr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solidFill>
                <a:schemeClr val="tx2"/>
              </a:solidFill>
              <a:latin typeface="Calibri" panose="020F0502020204030204" pitchFamily="34" charset="0"/>
            </a:rPr>
            <a:t>Summer-Fall 2026</a:t>
          </a:r>
        </a:p>
      </dsp:txBody>
      <dsp:txXfrm>
        <a:off x="5285266" y="433691"/>
        <a:ext cx="1175873" cy="639174"/>
      </dsp:txXfrm>
    </dsp:sp>
    <dsp:sp modelId="{9742A6ED-E5CF-4604-8AA5-153F68504A45}">
      <dsp:nvSpPr>
        <dsp:cNvPr id="0" name=""/>
        <dsp:cNvSpPr/>
      </dsp:nvSpPr>
      <dsp:spPr>
        <a:xfrm>
          <a:off x="6620933" y="433691"/>
          <a:ext cx="1597935" cy="639174"/>
        </a:xfrm>
        <a:prstGeom prst="chevron">
          <a:avLst/>
        </a:pr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solidFill>
                <a:schemeClr val="tx2"/>
              </a:solidFill>
              <a:latin typeface="Calibri" panose="020F0502020204030204" pitchFamily="34" charset="0"/>
            </a:rPr>
            <a:t>Fall 2026</a:t>
          </a:r>
          <a:endParaRPr lang="en-US" sz="1000" kern="1200">
            <a:solidFill>
              <a:schemeClr val="tx2"/>
            </a:solidFill>
            <a:latin typeface="Calibri" panose="020F0502020204030204" pitchFamily="34" charset="0"/>
          </a:endParaRPr>
        </a:p>
      </dsp:txBody>
      <dsp:txXfrm>
        <a:off x="6940520" y="433691"/>
        <a:ext cx="958761" cy="6391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0B5C99C-FDB6-44CD-9702-977A4B28ACA0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4A5EC36-5D57-44A6-B80E-6C79572CE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606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8440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7960" y="0"/>
            <a:ext cx="4028440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5600" y="525463"/>
            <a:ext cx="350520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9520" y="3329940"/>
            <a:ext cx="6817360" cy="3154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9880"/>
            <a:ext cx="4028440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7960" y="6659880"/>
            <a:ext cx="4028440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63C2830-012E-4B9C-A910-ECCC2F2F61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9455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3C2830-012E-4B9C-A910-ECCC2F2F61E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4577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200" b="0" i="0" kern="1200"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  <a:cs typeface="+mn-cs"/>
              </a:rPr>
              <a:t>We are working in close partnership with SCA to identify opportunities to address the space needs of all schools in order to support class size compliance.</a:t>
            </a:r>
          </a:p>
          <a:p>
            <a:pPr rtl="0" fontAlgn="base"/>
            <a:r>
              <a:rPr lang="en-US" sz="1200" b="0" i="0" kern="1200"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  <a:cs typeface="+mn-cs"/>
              </a:rPr>
              <a:t>As we develop rezoning scenarios, we will explore how this new capacity can support increased compliance in this area.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3C2830-012E-4B9C-A910-ECCC2F2F61E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8105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srgbClr val="7F060B"/>
                </a:solidFill>
                <a:highlight>
                  <a:srgbClr val="FFFF00"/>
                </a:highlight>
                <a:latin typeface="Arial"/>
                <a:ea typeface="ＭＳ Ｐゴシック"/>
                <a:cs typeface="Arial"/>
              </a:rPr>
              <a:t>Presenter: EG</a:t>
            </a:r>
          </a:p>
          <a:p>
            <a:r>
              <a:rPr lang="en-US">
                <a:latin typeface="Arial"/>
                <a:ea typeface="ＭＳ Ｐゴシック"/>
                <a:cs typeface="Arial"/>
              </a:rPr>
              <a:t>Emphasize bolded language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3C2830-012E-4B9C-A910-ECCC2F2F61E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1113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7E1A26-F2B2-B8DC-0231-7630602C9E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DEC643A2-9930-C54A-F737-2C9AB40F341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1EC7EEC9-5D4C-13B4-9584-3692A7331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E7B03671-912D-E3C1-CC96-BE2A1E8358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670D6F-DAFF-41C3-BAC3-3D4F3AE53FC7}" type="slidenum">
              <a:rPr lang="en-US"/>
              <a:pPr/>
              <a:t>15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F29E12-A994-F968-ABFE-1D2B00833B7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7053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BA378B-1DF9-1E8B-30D3-F0D069F99F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46406A-2B51-B590-A641-E34DC5B822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C88814-7F07-A917-91D0-34F039C248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>
              <a:solidFill>
                <a:srgbClr val="7F060B"/>
              </a:solidFill>
              <a:highlight>
                <a:srgbClr val="FFFF00"/>
              </a:highlight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62BBC7-5A92-6C99-331B-136F7150B4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A4A12A-3B4F-441E-963F-CC95CDD7678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9428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5ADBF5-724B-E8A0-AD36-7125C9B860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993764-B1B6-D138-EF50-27932FD0B8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5A398B-3B60-02BD-A8F9-4C4AC551AD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>
              <a:solidFill>
                <a:srgbClr val="7F060B"/>
              </a:solidFill>
              <a:highlight>
                <a:srgbClr val="FFFF00"/>
              </a:highlight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0C7A63-3F5A-6E9D-B796-CAB3B08330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A4A12A-3B4F-441E-963F-CC95CDD7678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7110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Two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3C2830-012E-4B9C-A910-ECCC2F2F61E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6099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ED2470-D4C1-23D7-0462-83E8351833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B8EA2B-4D7D-FEB5-6945-FB9D1239E8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24778B-EEB6-F12D-C230-24AB6EAC3D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>
              <a:solidFill>
                <a:srgbClr val="7F060B"/>
              </a:solidFill>
              <a:highlight>
                <a:srgbClr val="FFFF00"/>
              </a:highlight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3B1BAE-F25D-F68C-0930-1B8E217735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A4A12A-3B4F-441E-963F-CC95CDD7678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8244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3C2830-012E-4B9C-A910-ECCC2F2F61E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118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3C2830-012E-4B9C-A910-ECCC2F2F61E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5161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2091A4-0A20-CC07-069F-BD6395925C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F33765-5ACF-0B56-0C78-645D03C773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C0DAC1-0005-AF28-B3C2-55D95E3327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>
              <a:solidFill>
                <a:srgbClr val="7F060B"/>
              </a:solidFill>
              <a:highlight>
                <a:srgbClr val="FFFF00"/>
              </a:highlight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55D35A-2CAF-B697-FC11-1D3074D57C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A4A12A-3B4F-441E-963F-CC95CDD7678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534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CEC 30 to share meeting norms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3C2830-012E-4B9C-A910-ECCC2F2F61E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6904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3C2830-012E-4B9C-A910-ECCC2F2F61E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955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3C2830-012E-4B9C-A910-ECCC2F2F61E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214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FB8370-2DFD-127F-5A99-4F6324654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18E294-3A96-837B-0065-093A5E148F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281F2B-E997-E615-6092-74598EFB9E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>
              <a:solidFill>
                <a:srgbClr val="7F060B"/>
              </a:solidFill>
              <a:highlight>
                <a:srgbClr val="FFFF00"/>
              </a:highlight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ECC6E6-433C-7307-7A7B-38C97799F1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A4A12A-3B4F-441E-963F-CC95CDD7678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808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Presenter: KC</a:t>
            </a:r>
          </a:p>
          <a:p>
            <a:pPr>
              <a:defRPr/>
            </a:pPr>
            <a:endParaRPr lang="en-US">
              <a:cs typeface="Arial"/>
            </a:endParaRPr>
          </a:p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Total K-5 enrollment across Long Island City (LIC) schools serving grades K-5 grew by 40% between 2020-21 and 2025-26. 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3C2830-012E-4B9C-A910-ECCC2F2F61E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199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C1560D-DCEF-E7B3-2ABE-511590CD98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1530B6-5071-1D39-7815-4F2755AF67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268B54-568D-F13C-00F8-213A2D4C1E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latin typeface="Arial"/>
              <a:ea typeface="ＭＳ Ｐゴシック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DA0C76-AE04-D936-4A87-285B938BA3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3C2830-012E-4B9C-A910-ECCC2F2F61E3}" type="slidenum">
              <a:rPr lang="en-US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6407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B88E3A-D14B-10AD-37BF-12D4AB731F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FA7975-63CE-4AAE-A1DD-2F1F0AD0D3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9C6324-6615-E279-B91B-6EA97E6BF4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>
              <a:solidFill>
                <a:srgbClr val="7F060B"/>
              </a:solidFill>
              <a:highlight>
                <a:srgbClr val="FFFF00"/>
              </a:highlight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FD37FB-DAE7-BD02-2A5A-364568EC62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A4A12A-3B4F-441E-963F-CC95CDD7678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4027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chemeClr val="tx2"/>
                </a:solidFill>
              </a:rPr>
              <a:t>Elyse Santiago from OSE to cover this slide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670D6F-DAFF-41C3-BAC3-3D4F3AE53FC7}" type="slidenum">
              <a:rPr lang="en-US"/>
              <a:pPr/>
              <a:t>10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1865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3C2830-012E-4B9C-A910-ECCC2F2F61E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055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sosceles Triangle 15"/>
          <p:cNvSpPr/>
          <p:nvPr userDrawn="1"/>
        </p:nvSpPr>
        <p:spPr>
          <a:xfrm rot="5400000">
            <a:off x="2966177" y="5807266"/>
            <a:ext cx="1023128" cy="376886"/>
          </a:xfrm>
          <a:prstGeom prst="triangle">
            <a:avLst>
              <a:gd name="adj" fmla="val 473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4D5F9FD-1588-8D02-C628-926D377C10AD}"/>
              </a:ext>
            </a:extLst>
          </p:cNvPr>
          <p:cNvSpPr/>
          <p:nvPr userDrawn="1"/>
        </p:nvSpPr>
        <p:spPr>
          <a:xfrm>
            <a:off x="-76200" y="0"/>
            <a:ext cx="9231086" cy="68882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437491-4DC0-0E3B-D2A3-A356A330B9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769" y="1"/>
            <a:ext cx="2825090" cy="6888269"/>
          </a:xfrm>
          <a:prstGeom prst="rect">
            <a:avLst/>
          </a:prstGeom>
          <a:ln>
            <a:noFill/>
          </a:ln>
        </p:spPr>
      </p:pic>
      <p:sp>
        <p:nvSpPr>
          <p:cNvPr id="5" name="Isosceles Triangle 15">
            <a:extLst>
              <a:ext uri="{FF2B5EF4-FFF2-40B4-BE49-F238E27FC236}">
                <a16:creationId xmlns:a16="http://schemas.microsoft.com/office/drawing/2014/main" id="{2B3633F2-AD7B-05FB-028F-064968612908}"/>
              </a:ext>
            </a:extLst>
          </p:cNvPr>
          <p:cNvSpPr/>
          <p:nvPr userDrawn="1"/>
        </p:nvSpPr>
        <p:spPr>
          <a:xfrm rot="5400000">
            <a:off x="3006072" y="4226515"/>
            <a:ext cx="1970313" cy="2273595"/>
          </a:xfrm>
          <a:prstGeom prst="triangle">
            <a:avLst>
              <a:gd name="adj" fmla="val 47365"/>
            </a:avLst>
          </a:pr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15">
            <a:extLst>
              <a:ext uri="{FF2B5EF4-FFF2-40B4-BE49-F238E27FC236}">
                <a16:creationId xmlns:a16="http://schemas.microsoft.com/office/drawing/2014/main" id="{79E65F77-8A64-FC55-1AAF-4956AFE7C77A}"/>
              </a:ext>
            </a:extLst>
          </p:cNvPr>
          <p:cNvSpPr/>
          <p:nvPr userDrawn="1"/>
        </p:nvSpPr>
        <p:spPr>
          <a:xfrm rot="5400000">
            <a:off x="3164419" y="4052165"/>
            <a:ext cx="1820578" cy="2148662"/>
          </a:xfrm>
          <a:prstGeom prst="triangle">
            <a:avLst>
              <a:gd name="adj" fmla="val 47365"/>
            </a:avLst>
          </a:pr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15">
            <a:extLst>
              <a:ext uri="{FF2B5EF4-FFF2-40B4-BE49-F238E27FC236}">
                <a16:creationId xmlns:a16="http://schemas.microsoft.com/office/drawing/2014/main" id="{BE3257DD-8AC8-1F79-DFEA-4090125C88CF}"/>
              </a:ext>
            </a:extLst>
          </p:cNvPr>
          <p:cNvSpPr/>
          <p:nvPr userDrawn="1"/>
        </p:nvSpPr>
        <p:spPr>
          <a:xfrm rot="15984248">
            <a:off x="7900689" y="138790"/>
            <a:ext cx="1308382" cy="1509777"/>
          </a:xfrm>
          <a:prstGeom prst="triangle">
            <a:avLst>
              <a:gd name="adj" fmla="val 47365"/>
            </a:avLst>
          </a:pr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AB9BED-5D53-9E7B-B56E-BAE6A081E0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00377" y="75177"/>
            <a:ext cx="3456459" cy="89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268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0" y="152400"/>
            <a:ext cx="7772400" cy="1066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343944" y="-57944"/>
            <a:ext cx="4038600" cy="7354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40688" y="6453188"/>
            <a:ext cx="9906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E3A53-3A7C-45CB-83A9-46342C22B6B4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079028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sosceles Triangle 15"/>
          <p:cNvSpPr/>
          <p:nvPr userDrawn="1"/>
        </p:nvSpPr>
        <p:spPr>
          <a:xfrm rot="5400000">
            <a:off x="2966177" y="5807266"/>
            <a:ext cx="1023128" cy="376886"/>
          </a:xfrm>
          <a:prstGeom prst="triangle">
            <a:avLst>
              <a:gd name="adj" fmla="val 473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4D5F9FD-1588-8D02-C628-926D377C10AD}"/>
              </a:ext>
            </a:extLst>
          </p:cNvPr>
          <p:cNvSpPr/>
          <p:nvPr userDrawn="1"/>
        </p:nvSpPr>
        <p:spPr>
          <a:xfrm>
            <a:off x="-76200" y="0"/>
            <a:ext cx="9231086" cy="68882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437491-4DC0-0E3B-D2A3-A356A330B9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769" y="1"/>
            <a:ext cx="2825090" cy="6888269"/>
          </a:xfrm>
          <a:prstGeom prst="rect">
            <a:avLst/>
          </a:prstGeom>
          <a:ln>
            <a:noFill/>
          </a:ln>
        </p:spPr>
      </p:pic>
      <p:sp>
        <p:nvSpPr>
          <p:cNvPr id="5" name="Isosceles Triangle 15">
            <a:extLst>
              <a:ext uri="{FF2B5EF4-FFF2-40B4-BE49-F238E27FC236}">
                <a16:creationId xmlns:a16="http://schemas.microsoft.com/office/drawing/2014/main" id="{2B3633F2-AD7B-05FB-028F-064968612908}"/>
              </a:ext>
            </a:extLst>
          </p:cNvPr>
          <p:cNvSpPr/>
          <p:nvPr userDrawn="1"/>
        </p:nvSpPr>
        <p:spPr>
          <a:xfrm rot="5400000">
            <a:off x="3006072" y="4226515"/>
            <a:ext cx="1970313" cy="2273595"/>
          </a:xfrm>
          <a:prstGeom prst="triangle">
            <a:avLst>
              <a:gd name="adj" fmla="val 47365"/>
            </a:avLst>
          </a:pr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15">
            <a:extLst>
              <a:ext uri="{FF2B5EF4-FFF2-40B4-BE49-F238E27FC236}">
                <a16:creationId xmlns:a16="http://schemas.microsoft.com/office/drawing/2014/main" id="{79E65F77-8A64-FC55-1AAF-4956AFE7C77A}"/>
              </a:ext>
            </a:extLst>
          </p:cNvPr>
          <p:cNvSpPr/>
          <p:nvPr userDrawn="1"/>
        </p:nvSpPr>
        <p:spPr>
          <a:xfrm rot="5400000">
            <a:off x="3164419" y="4052165"/>
            <a:ext cx="1820578" cy="2148662"/>
          </a:xfrm>
          <a:prstGeom prst="triangle">
            <a:avLst>
              <a:gd name="adj" fmla="val 47365"/>
            </a:avLst>
          </a:pr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15">
            <a:extLst>
              <a:ext uri="{FF2B5EF4-FFF2-40B4-BE49-F238E27FC236}">
                <a16:creationId xmlns:a16="http://schemas.microsoft.com/office/drawing/2014/main" id="{BE3257DD-8AC8-1F79-DFEA-4090125C88CF}"/>
              </a:ext>
            </a:extLst>
          </p:cNvPr>
          <p:cNvSpPr/>
          <p:nvPr userDrawn="1"/>
        </p:nvSpPr>
        <p:spPr>
          <a:xfrm rot="15984248">
            <a:off x="7900689" y="138790"/>
            <a:ext cx="1308382" cy="1509777"/>
          </a:xfrm>
          <a:prstGeom prst="triangle">
            <a:avLst>
              <a:gd name="adj" fmla="val 47365"/>
            </a:avLst>
          </a:pr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AB9BED-5D53-9E7B-B56E-BAE6A081E0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00377" y="75177"/>
            <a:ext cx="3456459" cy="89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383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0" y="152400"/>
            <a:ext cx="7772400" cy="1066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00" y="14478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40688" y="6453188"/>
            <a:ext cx="9906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90AF6-C8F3-4810-A3CA-9E413665CE10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578877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40688" y="6453188"/>
            <a:ext cx="9906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80A63-67E9-492C-9A74-2462396443F3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509047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0" y="152400"/>
            <a:ext cx="7772400" cy="1066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3700" y="14478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6100" y="14478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40688" y="6453188"/>
            <a:ext cx="9906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76CDA-7B66-4F7E-920C-564B34BD20D2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192810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40688" y="6453188"/>
            <a:ext cx="9906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81EF8-D13C-492C-8C8B-B2E3D82566C1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4370796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0" y="152400"/>
            <a:ext cx="7772400" cy="1066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40688" y="6453188"/>
            <a:ext cx="9906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F0175-9F2E-4C61-A75B-078EA6E6C9B6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42235803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40688" y="6453188"/>
            <a:ext cx="9906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90602-EB74-46C5-A64D-42648E4C8931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3412404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40688" y="6453188"/>
            <a:ext cx="9906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3C6B1-8A17-4BB4-ADBB-9069213B02E4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9138460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40688" y="6453188"/>
            <a:ext cx="9906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CD2FE-B4A9-4FA7-B304-979417D32921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914663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0" y="152400"/>
            <a:ext cx="7772400" cy="1066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00" y="14478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40688" y="6453188"/>
            <a:ext cx="9906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90AF6-C8F3-4810-A3CA-9E413665CE10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825270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0" y="152400"/>
            <a:ext cx="7772400" cy="1066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343944" y="-57944"/>
            <a:ext cx="4038600" cy="7354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40688" y="6453188"/>
            <a:ext cx="9906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E3A53-3A7C-45CB-83A9-46342C22B6B4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489657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40688" y="6453188"/>
            <a:ext cx="9906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80A63-67E9-492C-9A74-2462396443F3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924121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0" y="152400"/>
            <a:ext cx="7772400" cy="1066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3700" y="14478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6100" y="14478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40688" y="6453188"/>
            <a:ext cx="9906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76CDA-7B66-4F7E-920C-564B34BD20D2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116429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40688" y="6453188"/>
            <a:ext cx="9906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81EF8-D13C-492C-8C8B-B2E3D82566C1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67031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0" y="152400"/>
            <a:ext cx="7772400" cy="1066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40688" y="6453188"/>
            <a:ext cx="9906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F0175-9F2E-4C61-A75B-078EA6E6C9B6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461457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40688" y="6453188"/>
            <a:ext cx="9906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90602-EB74-46C5-A64D-42648E4C8931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4200069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40688" y="6453188"/>
            <a:ext cx="9906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3C6B1-8A17-4BB4-ADBB-9069213B02E4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254933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40688" y="6453188"/>
            <a:ext cx="9906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CD2FE-B4A9-4FA7-B304-979417D32921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813187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2743200" y="6378329"/>
            <a:ext cx="6400800" cy="381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3700" y="1524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3700" y="1447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40688" y="6453188"/>
            <a:ext cx="99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F545C6B-FF1F-46A1-9A6C-D6C7773DD6AC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62" b="15962"/>
          <a:stretch/>
        </p:blipFill>
        <p:spPr>
          <a:xfrm>
            <a:off x="351721" y="6324600"/>
            <a:ext cx="2247901" cy="402708"/>
          </a:xfrm>
          <a:prstGeom prst="rect">
            <a:avLst/>
          </a:prstGeom>
        </p:spPr>
      </p:pic>
      <p:sp>
        <p:nvSpPr>
          <p:cNvPr id="1041" name="Rectangle 17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2C65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63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1" fontAlgn="base" hangingPunct="1">
        <a:spcBef>
          <a:spcPct val="6000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2575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hlink"/>
        </a:buClr>
        <a:buChar char="&gt;"/>
        <a:defRPr sz="2000">
          <a:solidFill>
            <a:schemeClr val="tx1"/>
          </a:solidFill>
          <a:latin typeface="+mn-lt"/>
          <a:ea typeface="+mn-ea"/>
        </a:defRPr>
      </a:lvl2pPr>
      <a:lvl3pPr marL="1081088" indent="-227013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itchFamily="1" charset="2"/>
        <a:buChar char="§"/>
        <a:defRPr sz="2000">
          <a:solidFill>
            <a:schemeClr val="tx1"/>
          </a:solidFill>
          <a:latin typeface="+mn-lt"/>
          <a:ea typeface="+mn-ea"/>
        </a:defRPr>
      </a:lvl3pPr>
      <a:lvl4pPr marL="1363663" indent="-168275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accent2"/>
        </a:buClr>
        <a:buFont typeface="Times" pitchFamily="1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1701800" indent="-223838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folHlink"/>
        </a:buClr>
        <a:buChar char="»"/>
        <a:defRPr>
          <a:solidFill>
            <a:schemeClr val="tx1"/>
          </a:solidFill>
          <a:latin typeface="+mn-lt"/>
          <a:ea typeface="+mn-ea"/>
        </a:defRPr>
      </a:lvl5pPr>
      <a:lvl6pPr marL="2159000" indent="-223838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folHlink"/>
        </a:buClr>
        <a:buChar char="»"/>
        <a:defRPr>
          <a:solidFill>
            <a:schemeClr val="tx1"/>
          </a:solidFill>
          <a:latin typeface="+mn-lt"/>
          <a:ea typeface="+mn-ea"/>
        </a:defRPr>
      </a:lvl6pPr>
      <a:lvl7pPr marL="2616200" indent="-223838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folHlink"/>
        </a:buClr>
        <a:buChar char="»"/>
        <a:defRPr>
          <a:solidFill>
            <a:schemeClr val="tx1"/>
          </a:solidFill>
          <a:latin typeface="+mn-lt"/>
          <a:ea typeface="+mn-ea"/>
        </a:defRPr>
      </a:lvl7pPr>
      <a:lvl8pPr marL="3073400" indent="-223838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folHlink"/>
        </a:buClr>
        <a:buChar char="»"/>
        <a:defRPr>
          <a:solidFill>
            <a:schemeClr val="tx1"/>
          </a:solidFill>
          <a:latin typeface="+mn-lt"/>
          <a:ea typeface="+mn-ea"/>
        </a:defRPr>
      </a:lvl8pPr>
      <a:lvl9pPr marL="3530600" indent="-223838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folHlink"/>
        </a:buClr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2743200" y="6378329"/>
            <a:ext cx="6400800" cy="381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3700" y="1524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3700" y="1447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40688" y="6453188"/>
            <a:ext cx="99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F545C6B-FF1F-46A1-9A6C-D6C7773DD6AC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62" b="15962"/>
          <a:stretch/>
        </p:blipFill>
        <p:spPr>
          <a:xfrm>
            <a:off x="351721" y="6324600"/>
            <a:ext cx="2247901" cy="402708"/>
          </a:xfrm>
          <a:prstGeom prst="rect">
            <a:avLst/>
          </a:prstGeom>
        </p:spPr>
      </p:pic>
      <p:sp>
        <p:nvSpPr>
          <p:cNvPr id="1041" name="Rectangle 17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2C65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617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1" fontAlgn="base" hangingPunct="1">
        <a:spcBef>
          <a:spcPct val="6000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2575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hlink"/>
        </a:buClr>
        <a:buChar char="&gt;"/>
        <a:defRPr sz="2000">
          <a:solidFill>
            <a:schemeClr val="tx1"/>
          </a:solidFill>
          <a:latin typeface="+mn-lt"/>
          <a:ea typeface="+mn-ea"/>
        </a:defRPr>
      </a:lvl2pPr>
      <a:lvl3pPr marL="1081088" indent="-227013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itchFamily="1" charset="2"/>
        <a:buChar char="§"/>
        <a:defRPr sz="2000">
          <a:solidFill>
            <a:schemeClr val="tx1"/>
          </a:solidFill>
          <a:latin typeface="+mn-lt"/>
          <a:ea typeface="+mn-ea"/>
        </a:defRPr>
      </a:lvl3pPr>
      <a:lvl4pPr marL="1363663" indent="-168275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accent2"/>
        </a:buClr>
        <a:buFont typeface="Times" pitchFamily="1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1701800" indent="-223838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folHlink"/>
        </a:buClr>
        <a:buChar char="»"/>
        <a:defRPr>
          <a:solidFill>
            <a:schemeClr val="tx1"/>
          </a:solidFill>
          <a:latin typeface="+mn-lt"/>
          <a:ea typeface="+mn-ea"/>
        </a:defRPr>
      </a:lvl5pPr>
      <a:lvl6pPr marL="2159000" indent="-223838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folHlink"/>
        </a:buClr>
        <a:buChar char="»"/>
        <a:defRPr>
          <a:solidFill>
            <a:schemeClr val="tx1"/>
          </a:solidFill>
          <a:latin typeface="+mn-lt"/>
          <a:ea typeface="+mn-ea"/>
        </a:defRPr>
      </a:lvl6pPr>
      <a:lvl7pPr marL="2616200" indent="-223838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folHlink"/>
        </a:buClr>
        <a:buChar char="»"/>
        <a:defRPr>
          <a:solidFill>
            <a:schemeClr val="tx1"/>
          </a:solidFill>
          <a:latin typeface="+mn-lt"/>
          <a:ea typeface="+mn-ea"/>
        </a:defRPr>
      </a:lvl7pPr>
      <a:lvl8pPr marL="3073400" indent="-223838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folHlink"/>
        </a:buClr>
        <a:buChar char="»"/>
        <a:defRPr>
          <a:solidFill>
            <a:schemeClr val="tx1"/>
          </a:solidFill>
          <a:latin typeface="+mn-lt"/>
          <a:ea typeface="+mn-ea"/>
        </a:defRPr>
      </a:lvl8pPr>
      <a:lvl9pPr marL="3530600" indent="-223838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folHlink"/>
        </a:buClr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rcumberbatch2@schools.nyc.gov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kchan31@schools.nyc.gov" TargetMode="External"/><Relationship Id="rId4" Type="http://schemas.openxmlformats.org/officeDocument/2006/relationships/hyperlink" Target="mailto:jcianciaruso@schools.nyc.gov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49198-39EA-889D-0746-4486B2971482}"/>
              </a:ext>
            </a:extLst>
          </p:cNvPr>
          <p:cNvSpPr txBox="1">
            <a:spLocks/>
          </p:cNvSpPr>
          <p:nvPr/>
        </p:nvSpPr>
        <p:spPr bwMode="auto">
          <a:xfrm>
            <a:off x="3037213" y="1353312"/>
            <a:ext cx="5938683" cy="3611880"/>
          </a:xfrm>
          <a:prstGeom prst="rect">
            <a:avLst/>
          </a:prstGeom>
          <a:noFill/>
          <a:ln w="9525">
            <a:noFill/>
            <a:prstDash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>
              <a:defRPr/>
            </a:pPr>
            <a:r>
              <a:rPr lang="en-US" sz="4400" kern="0">
                <a:solidFill>
                  <a:schemeClr val="bg1"/>
                </a:solidFill>
              </a:rPr>
              <a:t>Long Island City Community Conversation</a:t>
            </a:r>
            <a:endParaRPr lang="en-US" sz="4400" kern="0">
              <a:solidFill>
                <a:schemeClr val="bg1"/>
              </a:solidFill>
              <a:cs typeface="Arial"/>
            </a:endParaRPr>
          </a:p>
        </p:txBody>
      </p:sp>
      <p:sp>
        <p:nvSpPr>
          <p:cNvPr id="3" name="Text Box 58">
            <a:extLst>
              <a:ext uri="{FF2B5EF4-FFF2-40B4-BE49-F238E27FC236}">
                <a16:creationId xmlns:a16="http://schemas.microsoft.com/office/drawing/2014/main" id="{B8488DA9-02B8-AA17-3CF0-DBEB9C540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7212" y="5349895"/>
            <a:ext cx="5283827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40" tIns="45720" rIns="91440" bIns="45720" anchor="t">
            <a:spAutoFit/>
          </a:bodyPr>
          <a:lstStyle/>
          <a:p>
            <a:pPr algn="l">
              <a:lnSpc>
                <a:spcPct val="150000"/>
              </a:lnSpc>
              <a:defRPr/>
            </a:pPr>
            <a:r>
              <a:rPr lang="en-US" i="1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Office of District Planning, CEC 30</a:t>
            </a:r>
          </a:p>
          <a:p>
            <a:pPr>
              <a:lnSpc>
                <a:spcPct val="150000"/>
              </a:lnSpc>
              <a:defRPr/>
            </a:pPr>
            <a:r>
              <a:rPr lang="en-US" sz="1600">
                <a:solidFill>
                  <a:srgbClr val="F89938"/>
                </a:solidFill>
                <a:latin typeface="Arial"/>
                <a:ea typeface="ＭＳ Ｐゴシック"/>
                <a:cs typeface="Arial"/>
              </a:rPr>
              <a:t>May 20, 2026</a:t>
            </a:r>
            <a:endParaRPr lang="en-US" sz="1600">
              <a:solidFill>
                <a:srgbClr val="F89938"/>
              </a:solidFill>
              <a:cs typeface="Arial"/>
            </a:endParaRPr>
          </a:p>
          <a:p>
            <a:pPr>
              <a:defRPr/>
            </a:pPr>
            <a:endParaRPr lang="en-US" sz="3200" b="1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54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4816121-9B45-4E5A-9F8C-8410BF5552F7}" type="slidenum">
              <a:rPr lang="en-US"/>
              <a:pPr/>
              <a:t>10</a:t>
            </a:fld>
            <a:endParaRPr lang="en-US" sz="140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2651" y="466616"/>
            <a:ext cx="7818037" cy="69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US" sz="3000" kern="0">
                <a:latin typeface="+mj-lt"/>
                <a:cs typeface="Calibri"/>
              </a:rPr>
              <a:t>What is a School Zone?</a:t>
            </a:r>
          </a:p>
        </p:txBody>
      </p:sp>
      <p:sp>
        <p:nvSpPr>
          <p:cNvPr id="10340" name="Content Placeholder 2">
            <a:extLst>
              <a:ext uri="{FF2B5EF4-FFF2-40B4-BE49-F238E27FC236}">
                <a16:creationId xmlns:a16="http://schemas.microsoft.com/office/drawing/2014/main" id="{C2E90D11-C448-969C-73E7-F08C3D186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651" y="1325880"/>
            <a:ext cx="8698698" cy="4800600"/>
          </a:xfrm>
        </p:spPr>
        <p:txBody>
          <a:bodyPr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2"/>
                </a:solidFill>
                <a:cs typeface="Calibri"/>
              </a:rPr>
              <a:t>A zone is a specific geographic area. </a:t>
            </a:r>
          </a:p>
          <a:p>
            <a:pPr marL="682625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/>
                </a:solidFill>
                <a:cs typeface="Calibri"/>
              </a:rPr>
              <a:t>Zoned schools give priority to students residing in a specific geographic area, known as the zone, to attend.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2"/>
                </a:solidFill>
                <a:cs typeface="Calibri"/>
              </a:rPr>
              <a:t>Most zones have one zoned school. A few zones, called shared zones, have multiple zoned schools. </a:t>
            </a:r>
          </a:p>
          <a:p>
            <a:pPr marL="682625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/>
                </a:solidFill>
                <a:cs typeface="Calibri"/>
              </a:rPr>
              <a:t>Students living in a zone with one zoned school have priority to attend that one school.</a:t>
            </a:r>
          </a:p>
          <a:p>
            <a:pPr marL="682625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/>
                </a:solidFill>
                <a:cs typeface="Calibri"/>
              </a:rPr>
              <a:t>Students living in a zone with multiple zoned schools, or a shared zone, have priority to attend any of the zoned schools within the zone. However, students will only receive an offer to one school, </a:t>
            </a:r>
            <a:r>
              <a:rPr lang="en-US" sz="1600" kern="1200">
                <a:solidFill>
                  <a:schemeClr val="tx2"/>
                </a:solidFill>
                <a:cs typeface="Arial"/>
              </a:rPr>
              <a:t>and priority will be given to applicants based on sibling priority and other criteria.</a:t>
            </a:r>
            <a:endParaRPr lang="en-US" sz="1600">
              <a:solidFill>
                <a:schemeClr val="tx2"/>
              </a:solidFill>
              <a:cs typeface="Calibri"/>
            </a:endParaRPr>
          </a:p>
          <a:p>
            <a:pPr marL="1023620" lvl="2" indent="-285750">
              <a:spcBef>
                <a:spcPts val="600"/>
              </a:spcBef>
              <a:buClr>
                <a:srgbClr val="00264C"/>
              </a:buClr>
              <a:buFont typeface="Wingdings" panose="020B0604020202020204" pitchFamily="34" charset="0"/>
              <a:buChar char="§"/>
            </a:pPr>
            <a:r>
              <a:rPr lang="en-US" sz="1600" kern="1200">
                <a:solidFill>
                  <a:schemeClr val="tx2"/>
                </a:solidFill>
                <a:cs typeface="Arial"/>
              </a:rPr>
              <a:t>Families can list all, some, or none of their zoned schools on their application. </a:t>
            </a:r>
          </a:p>
          <a:p>
            <a:pPr marL="1023620" lvl="2" indent="-285750">
              <a:spcBef>
                <a:spcPts val="600"/>
              </a:spcBef>
              <a:buClr>
                <a:srgbClr val="00264C"/>
              </a:buClr>
              <a:buFont typeface="Wingdings" panose="020B0604020202020204" pitchFamily="34" charset="0"/>
              <a:buChar char="§"/>
            </a:pPr>
            <a:r>
              <a:rPr lang="en-US" sz="1600" kern="1200">
                <a:solidFill>
                  <a:schemeClr val="tx2"/>
                </a:solidFill>
                <a:cs typeface="Arial"/>
              </a:rPr>
              <a:t>How families rank zoned schools on their application is taken into consideration when making offers. </a:t>
            </a:r>
          </a:p>
          <a:p>
            <a:pPr marL="1023620" lvl="2" indent="-285750">
              <a:spcBef>
                <a:spcPts val="600"/>
              </a:spcBef>
              <a:buClr>
                <a:srgbClr val="00264C"/>
              </a:buClr>
              <a:buFont typeface="Wingdings" panose="020B0604020202020204" pitchFamily="34" charset="0"/>
              <a:buChar char="§"/>
            </a:pPr>
            <a:r>
              <a:rPr lang="en-US" sz="1600" kern="1200">
                <a:solidFill>
                  <a:schemeClr val="tx2"/>
                </a:solidFill>
                <a:cs typeface="Arial"/>
              </a:rPr>
              <a:t>However, even if a family receives an offer to one of their zoned schools, they can still be on the waitlist for another zoned school they ranked higher on their application. 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600">
              <a:solidFill>
                <a:schemeClr val="tx2"/>
              </a:solidFill>
              <a:cs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600">
              <a:solidFill>
                <a:schemeClr val="tx2"/>
              </a:solidFill>
              <a:cs typeface="Calibri" panose="020F0502020204030204" pitchFamily="34" charset="0"/>
            </a:endParaRPr>
          </a:p>
          <a:p>
            <a:pPr marL="396875" lvl="1" indent="0">
              <a:spcBef>
                <a:spcPts val="600"/>
              </a:spcBef>
              <a:buClr>
                <a:srgbClr val="5BADFF"/>
              </a:buClr>
              <a:buNone/>
            </a:pPr>
            <a:endParaRPr lang="en-US" sz="1600">
              <a:solidFill>
                <a:schemeClr val="tx2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376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D6480-08B7-E2BF-21ED-C9C9FFE59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154" y="364236"/>
            <a:ext cx="7772400" cy="670560"/>
          </a:xfrm>
        </p:spPr>
        <p:txBody>
          <a:bodyPr/>
          <a:lstStyle/>
          <a:p>
            <a:r>
              <a:rPr lang="en-US"/>
              <a:t>What is a School Rezoning?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93717-DCED-FB90-A35C-4B1DA18D6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154" y="1144524"/>
            <a:ext cx="8457692" cy="4971288"/>
          </a:xfrm>
        </p:spPr>
        <p:txBody>
          <a:bodyPr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2"/>
                </a:solidFill>
                <a:cs typeface="Arial"/>
              </a:rPr>
              <a:t>Rezoning is a collaborative process where the geographic areas of school zones are changed and/or new zones are created, as governed by </a:t>
            </a:r>
            <a:r>
              <a:rPr lang="en-US" sz="1800" u="sng">
                <a:solidFill>
                  <a:schemeClr val="tx2"/>
                </a:solidFill>
                <a:cs typeface="Arial"/>
              </a:rPr>
              <a:t>Chancellor’s Regulation A-185</a:t>
            </a:r>
            <a:r>
              <a:rPr lang="en-US" sz="1800">
                <a:solidFill>
                  <a:schemeClr val="tx2"/>
                </a:solidFill>
                <a:cs typeface="Arial"/>
              </a:rPr>
              <a:t>. </a:t>
            </a:r>
            <a:endParaRPr lang="en-US" sz="1800">
              <a:solidFill>
                <a:schemeClr val="tx2"/>
              </a:solidFill>
              <a:cs typeface="Calibri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2"/>
                </a:solidFill>
                <a:cs typeface="Calibri"/>
              </a:rPr>
              <a:t>Rezonings are an important lever for improving educational access and learning conditions and increasing diversity and integration.</a:t>
            </a:r>
          </a:p>
          <a:p>
            <a:pPr marL="682625" lvl="1" indent="-285750">
              <a:spcBef>
                <a:spcPts val="600"/>
              </a:spcBef>
              <a:buFont typeface="Arial" panose="020B0604020202020204" pitchFamily="34" charset="0"/>
              <a:buChar char="&gt;"/>
            </a:pPr>
            <a:r>
              <a:rPr lang="en-US" sz="1600">
                <a:solidFill>
                  <a:schemeClr val="tx2"/>
                </a:solidFill>
                <a:cs typeface="Calibri"/>
              </a:rPr>
              <a:t>Improve educational access</a:t>
            </a:r>
          </a:p>
          <a:p>
            <a:pPr marL="1023620" lvl="2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/>
                </a:solidFill>
                <a:cs typeface="Calibri"/>
              </a:rPr>
              <a:t>Create a zone for a new school option</a:t>
            </a:r>
          </a:p>
          <a:p>
            <a:pPr marL="1023620" lvl="2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/>
                </a:solidFill>
                <a:cs typeface="Calibri"/>
              </a:rPr>
              <a:t>Increase access to high quality schools</a:t>
            </a:r>
          </a:p>
          <a:p>
            <a:pPr marL="1023620" lvl="2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/>
                </a:solidFill>
                <a:cs typeface="Calibri"/>
              </a:rPr>
              <a:t>Increase diversity in or across zones</a:t>
            </a:r>
          </a:p>
          <a:p>
            <a:pPr marL="1023620" lvl="2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/>
                </a:solidFill>
                <a:cs typeface="Calibri"/>
              </a:rPr>
              <a:t>Allow families to make informed decisions regarding their children’s educational experience</a:t>
            </a:r>
          </a:p>
          <a:p>
            <a:pPr marL="682625" lvl="1" indent="-285750">
              <a:spcBef>
                <a:spcPts val="600"/>
              </a:spcBef>
              <a:buFont typeface="Arial" panose="020B0604020202020204" pitchFamily="34" charset="0"/>
              <a:buChar char="&gt;"/>
            </a:pPr>
            <a:r>
              <a:rPr lang="en-US" sz="1600">
                <a:solidFill>
                  <a:schemeClr val="tx2"/>
                </a:solidFill>
                <a:cs typeface="Calibri"/>
              </a:rPr>
              <a:t>Improve learning conditions</a:t>
            </a:r>
          </a:p>
          <a:p>
            <a:pPr marL="1023620" lvl="2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/>
                </a:solidFill>
                <a:cs typeface="Calibri"/>
              </a:rPr>
              <a:t>Alleviate overcrowding</a:t>
            </a:r>
          </a:p>
          <a:p>
            <a:pPr marL="1023620" lvl="2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/>
                </a:solidFill>
                <a:cs typeface="Calibri"/>
              </a:rPr>
              <a:t>Reduce waitlists and capping</a:t>
            </a:r>
          </a:p>
          <a:p>
            <a:pPr marL="1023620" lvl="2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/>
                </a:solidFill>
                <a:cs typeface="Calibri"/>
              </a:rPr>
              <a:t>Equalize or balance utilization across buildings</a:t>
            </a:r>
          </a:p>
          <a:p>
            <a:pPr marL="1023620" lvl="2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/>
                </a:solidFill>
                <a:cs typeface="Calibri"/>
              </a:rPr>
              <a:t>Remove Transportable Classroom Units (TCUs)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10B6EA-2AED-5319-5D23-1C4858E2F5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B90AF6-C8F3-4810-A3CA-9E413665CE10}" type="slidenum">
              <a:rPr lang="en-US" smtClean="0"/>
              <a:pPr>
                <a:defRPr/>
              </a:pPr>
              <a:t>11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361035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3667"/>
            <a:ext cx="7883951" cy="4881347"/>
          </a:xfrm>
        </p:spPr>
        <p:txBody>
          <a:bodyPr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2"/>
                </a:solidFill>
              </a:rPr>
              <a:t>Factors we take into consideration:</a:t>
            </a:r>
          </a:p>
          <a:p>
            <a:pPr marL="682625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/>
                </a:solidFill>
                <a:cs typeface="+mn-cs"/>
              </a:rPr>
              <a:t>New residential construction</a:t>
            </a:r>
          </a:p>
          <a:p>
            <a:pPr marL="682625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/>
                </a:solidFill>
                <a:cs typeface="+mn-cs"/>
              </a:rPr>
              <a:t>Geographic barriers</a:t>
            </a:r>
          </a:p>
          <a:p>
            <a:pPr marL="682625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/>
                </a:solidFill>
                <a:cs typeface="+mn-cs"/>
              </a:rPr>
              <a:t>Travel distance</a:t>
            </a:r>
          </a:p>
          <a:p>
            <a:pPr marL="285750" lvl="1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800">
              <a:solidFill>
                <a:schemeClr val="tx2"/>
              </a:solidFill>
              <a:cs typeface="+mn-cs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2"/>
                </a:solidFill>
              </a:rPr>
              <a:t>We draw zone lines in a way that:</a:t>
            </a:r>
          </a:p>
          <a:p>
            <a:pPr marL="682625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/>
                </a:solidFill>
                <a:cs typeface="+mn-cs"/>
              </a:rPr>
              <a:t>Contains appropriate number of residents for a school’s size, based on recent public school enrollment trends</a:t>
            </a:r>
          </a:p>
          <a:p>
            <a:pPr marL="682625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/>
                </a:solidFill>
                <a:cs typeface="+mn-cs"/>
              </a:rPr>
              <a:t>Promotes diversity and integration across schools</a:t>
            </a:r>
          </a:p>
          <a:p>
            <a:pPr marL="396875" lvl="1" indent="0">
              <a:spcBef>
                <a:spcPts val="600"/>
              </a:spcBef>
              <a:buNone/>
            </a:pPr>
            <a:endParaRPr lang="en-US" sz="1800">
              <a:solidFill>
                <a:schemeClr val="tx2"/>
              </a:solidFill>
              <a:cs typeface="+mn-cs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2"/>
                </a:solidFill>
              </a:rPr>
              <a:t>Steps:</a:t>
            </a:r>
          </a:p>
          <a:p>
            <a:pPr marL="682625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/>
                </a:solidFill>
                <a:cs typeface="+mn-cs"/>
              </a:rPr>
              <a:t>Determine the target zone size for each school</a:t>
            </a:r>
          </a:p>
          <a:p>
            <a:pPr marL="682625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/>
                </a:solidFill>
                <a:cs typeface="+mn-cs"/>
              </a:rPr>
              <a:t>Project future residents</a:t>
            </a:r>
          </a:p>
          <a:p>
            <a:pPr marL="682625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/>
                </a:solidFill>
                <a:cs typeface="+mn-cs"/>
              </a:rPr>
              <a:t>Draw new zone line scenarios</a:t>
            </a:r>
          </a:p>
          <a:p>
            <a:pPr marL="0" indent="0"/>
            <a:endParaRPr lang="en-US" sz="2000" b="1">
              <a:latin typeface="+mj-lt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000" b="1">
              <a:latin typeface="+mj-lt"/>
            </a:endParaRPr>
          </a:p>
          <a:p>
            <a:endParaRPr lang="en-US" sz="2000" b="1"/>
          </a:p>
          <a:p>
            <a:endParaRPr lang="en-US" sz="2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B90AF6-C8F3-4810-A3CA-9E413665CE10}" type="slidenum">
              <a:rPr lang="en-US" smtClean="0"/>
              <a:pPr>
                <a:defRPr/>
              </a:pPr>
              <a:t>12</a:t>
            </a:fld>
            <a:endParaRPr lang="en-US" sz="140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7200" y="420031"/>
            <a:ext cx="8229600" cy="554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US"/>
              <a:t>Developing Proposed Zone Lines</a:t>
            </a:r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172734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9067E-0354-146A-C38A-EC764E87D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700" y="374332"/>
            <a:ext cx="7772400" cy="661988"/>
          </a:xfrm>
        </p:spPr>
        <p:txBody>
          <a:bodyPr/>
          <a:lstStyle/>
          <a:p>
            <a:r>
              <a:rPr lang="en-US"/>
              <a:t>Potential Rezoning Landscape in LIC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3B5DC-3636-9646-9E42-036B4036E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700" y="1210056"/>
            <a:ext cx="7772400" cy="4114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2"/>
                </a:solidFill>
              </a:rPr>
              <a:t>P.S./I.S. 78’s building is not large enough to accommodate all the students living in its zone, and P.S. 384 has typically bridged the gap by serving additional students living in the P.S./I.S. 78 zone.</a:t>
            </a:r>
            <a:endParaRPr lang="en-US" sz="1800">
              <a:solidFill>
                <a:schemeClr val="tx2"/>
              </a:solidFill>
              <a:cs typeface="Arial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2"/>
                </a:solidFill>
              </a:rPr>
              <a:t>With new school P.S. 439Q opening, there is an opportunity to consider rezoning in this area, targeting the most overcrowded areas.</a:t>
            </a:r>
            <a:endParaRPr lang="en-US" sz="1800">
              <a:solidFill>
                <a:schemeClr val="tx2"/>
              </a:solidFill>
              <a:cs typeface="Arial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2"/>
                </a:solidFill>
              </a:rPr>
              <a:t>The earliest a potential rezoning could go into effect is next year’s admission cycle for the 2027-2028 school year.</a:t>
            </a:r>
            <a:endParaRPr lang="en-US" sz="1800">
              <a:solidFill>
                <a:schemeClr val="tx2"/>
              </a:solidFill>
              <a:cs typeface="Arial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2"/>
                </a:solidFill>
              </a:rPr>
              <a:t>All plans around potential rezoning and timeline will be made in collaboration with the community, and no decisions have been made. </a:t>
            </a:r>
            <a:endParaRPr lang="en-US" sz="1800">
              <a:solidFill>
                <a:schemeClr val="tx2"/>
              </a:solidFill>
              <a:cs typeface="Arial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/>
          </a:p>
          <a:p>
            <a:pPr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13B72D-DAE2-9F45-BBE2-B3813C4FDC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B90AF6-C8F3-4810-A3CA-9E413665CE10}" type="slidenum">
              <a:rPr lang="en-US" smtClean="0"/>
              <a:pPr>
                <a:defRPr/>
              </a:pPr>
              <a:t>13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065586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451" y="1194152"/>
            <a:ext cx="8374069" cy="4594000"/>
          </a:xfrm>
        </p:spPr>
        <p:txBody>
          <a:bodyPr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chemeClr val="tx2"/>
                </a:solidFill>
              </a:rPr>
              <a:t>Which students would be impacted by a rezoning? </a:t>
            </a:r>
          </a:p>
          <a:p>
            <a:pPr marL="682625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2"/>
                </a:solidFill>
                <a:cs typeface="+mn-cs"/>
              </a:rPr>
              <a:t>Proposed changes would primarily impact incoming pre-K, kindergarten, or new students to the system in the 2027-2028 school year. There is no impact to current students.</a:t>
            </a:r>
          </a:p>
          <a:p>
            <a:pPr marL="396875" lvl="1" indent="0">
              <a:spcBef>
                <a:spcPts val="600"/>
              </a:spcBef>
              <a:buNone/>
            </a:pPr>
            <a:endParaRPr lang="en-US" sz="1800">
              <a:solidFill>
                <a:schemeClr val="tx2"/>
              </a:solidFill>
              <a:cs typeface="+mn-cs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chemeClr val="tx2"/>
                </a:solidFill>
              </a:rPr>
              <a:t>Will students retain their sibling priority if a rezoning occurs?</a:t>
            </a:r>
          </a:p>
          <a:p>
            <a:pPr marL="682625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2"/>
                </a:solidFill>
                <a:cs typeface="+mn-cs"/>
              </a:rPr>
              <a:t>When applying to a school impacted by an elementary school rezoning, children entering pre-kindergarten or kindergarten who live where a zone is changing can retain their zoned sibling priority if they have a sibling attending that school.</a:t>
            </a:r>
          </a:p>
          <a:p>
            <a:pPr marL="396875" lvl="1" indent="0">
              <a:spcBef>
                <a:spcPts val="600"/>
              </a:spcBef>
              <a:buNone/>
            </a:pPr>
            <a:endParaRPr lang="en-US" sz="1400">
              <a:solidFill>
                <a:schemeClr val="tx2"/>
              </a:solidFill>
              <a:cs typeface="+mn-cs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chemeClr val="tx2"/>
                </a:solidFill>
              </a:rPr>
              <a:t>How do we determine which students are eligible for bussing?</a:t>
            </a:r>
          </a:p>
          <a:p>
            <a:pPr marL="682625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2"/>
                </a:solidFill>
                <a:cs typeface="+mn-cs"/>
              </a:rPr>
              <a:t>K-2 students are eligible for yellow bussing or OMNY card if they live further than 0.5 miles from their school site.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B90AF6-C8F3-4810-A3CA-9E413665CE10}" type="slidenum">
              <a:rPr lang="en-US" smtClean="0"/>
              <a:pPr>
                <a:defRPr/>
              </a:pPr>
              <a:t>14</a:t>
            </a:fld>
            <a:endParaRPr lang="en-US" sz="140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11138" y="437595"/>
            <a:ext cx="8820150" cy="632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US"/>
              <a:t>Rezoning Impacts </a:t>
            </a:r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2258016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6C1C5B-E4A4-0711-6951-F77B2A9336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>
            <a:extLst>
              <a:ext uri="{FF2B5EF4-FFF2-40B4-BE49-F238E27FC236}">
                <a16:creationId xmlns:a16="http://schemas.microsoft.com/office/drawing/2014/main" id="{6A467BD4-5338-C4E9-29A6-8C7201C66F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4816121-9B45-4E5A-9F8C-8410BF5552F7}" type="slidenum">
              <a:rPr lang="en-US"/>
              <a:pPr/>
              <a:t>15</a:t>
            </a:fld>
            <a:endParaRPr lang="en-US" sz="1400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9F089D90-E6FB-AD90-5219-ADBC0BC9D4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907" y="406551"/>
            <a:ext cx="6549101" cy="709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US" sz="3200"/>
              <a:t>What is the Rezoning Process? </a:t>
            </a:r>
            <a:endParaRPr lang="en-US" sz="2000"/>
          </a:p>
        </p:txBody>
      </p:sp>
      <p:graphicFrame>
        <p:nvGraphicFramePr>
          <p:cNvPr id="10426" name="Content Placeholder 5">
            <a:extLst>
              <a:ext uri="{FF2B5EF4-FFF2-40B4-BE49-F238E27FC236}">
                <a16:creationId xmlns:a16="http://schemas.microsoft.com/office/drawing/2014/main" id="{1212AAE9-F4CE-C2C1-2468-3DE3EE9E1A51}"/>
              </a:ext>
            </a:extLst>
          </p:cNvPr>
          <p:cNvGraphicFramePr>
            <a:graphicFrameLocks noGrp="1"/>
          </p:cNvGraphicFramePr>
          <p:nvPr/>
        </p:nvGraphicFramePr>
        <p:xfrm>
          <a:off x="376065" y="1344732"/>
          <a:ext cx="8369300" cy="4860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449" name="Diagram 10448">
            <a:extLst>
              <a:ext uri="{FF2B5EF4-FFF2-40B4-BE49-F238E27FC236}">
                <a16:creationId xmlns:a16="http://schemas.microsoft.com/office/drawing/2014/main" id="{988F5B57-1C6A-DACB-2723-ED491B7AEA8D}"/>
              </a:ext>
            </a:extLst>
          </p:cNvPr>
          <p:cNvGraphicFramePr/>
          <p:nvPr/>
        </p:nvGraphicFramePr>
        <p:xfrm>
          <a:off x="447525" y="5104618"/>
          <a:ext cx="8222543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462" name="Rectangle 10461">
            <a:extLst>
              <a:ext uri="{FF2B5EF4-FFF2-40B4-BE49-F238E27FC236}">
                <a16:creationId xmlns:a16="http://schemas.microsoft.com/office/drawing/2014/main" id="{670ECCC0-0DE2-0E28-C91A-07A88942DC4C}"/>
              </a:ext>
            </a:extLst>
          </p:cNvPr>
          <p:cNvSpPr/>
          <p:nvPr/>
        </p:nvSpPr>
        <p:spPr bwMode="auto">
          <a:xfrm>
            <a:off x="2017263" y="1466832"/>
            <a:ext cx="3527423" cy="3914761"/>
          </a:xfrm>
          <a:prstGeom prst="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4581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CCBD19-6CEF-D7C5-C39F-7CF09CF8A4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A06B0-19D2-5C05-4DE8-E2685D106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045" y="2890180"/>
            <a:ext cx="7772400" cy="721700"/>
          </a:xfrm>
        </p:spPr>
        <p:txBody>
          <a:bodyPr/>
          <a:lstStyle/>
          <a:p>
            <a:pPr algn="ctr"/>
            <a:r>
              <a:rPr lang="en-US" sz="3200" cap="none"/>
              <a:t>Discussion &amp; Feedback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9BE49-759A-49A3-52A7-E8353D56C1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4FD408-1AC9-4825-9B98-0BAFF6246F65}" type="slidenum">
              <a:rPr lang="en-US" smtClean="0">
                <a:solidFill>
                  <a:srgbClr val="FFFFFF"/>
                </a:solidFill>
                <a:latin typeface="Calibri" panose="020F0502020204030204" pitchFamily="34" charset="0"/>
              </a:rPr>
              <a:pPr>
                <a:defRPr/>
              </a:pPr>
              <a:t>16</a:t>
            </a:fld>
            <a:endParaRPr lang="en-US" sz="14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90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CD8D03-D874-4857-9C3B-20CAAE61CD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88EFC-C9AA-BD65-A401-F6AB81739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884" y="1975780"/>
            <a:ext cx="8217211" cy="2312756"/>
          </a:xfrm>
        </p:spPr>
        <p:txBody>
          <a:bodyPr/>
          <a:lstStyle/>
          <a:p>
            <a:pPr algn="ctr"/>
            <a:r>
              <a:rPr lang="en-US" sz="3200" cap="none"/>
              <a:t>Statements from District 30 Superintendent Hidalgo &amp; </a:t>
            </a:r>
            <a:br>
              <a:rPr lang="en-US" sz="3200" cap="none"/>
            </a:br>
            <a:r>
              <a:rPr lang="en-US" sz="3200" cap="none"/>
              <a:t>CEC 30 Co-Presidents </a:t>
            </a:r>
            <a:br>
              <a:rPr lang="en-US" sz="3200" cap="none"/>
            </a:br>
            <a:r>
              <a:rPr lang="en-US" sz="3200" cap="none"/>
              <a:t>Whitney Toussaint &amp; Victoria </a:t>
            </a:r>
            <a:r>
              <a:rPr lang="en-US" sz="3200" cap="none" err="1"/>
              <a:t>Medelius</a:t>
            </a:r>
            <a:r>
              <a:rPr lang="en-US" sz="3200" cap="none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44FF82-8CD7-28EC-A207-CFF00B9C9D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4FD408-1AC9-4825-9B98-0BAFF6246F65}" type="slidenum">
              <a:rPr lang="en-US" smtClean="0">
                <a:solidFill>
                  <a:srgbClr val="FFFFFF"/>
                </a:solidFill>
                <a:latin typeface="Calibri" panose="020F0502020204030204" pitchFamily="34" charset="0"/>
              </a:rPr>
              <a:pPr>
                <a:defRPr/>
              </a:pPr>
              <a:t>17</a:t>
            </a:fld>
            <a:endParaRPr lang="en-US" sz="14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263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ED628-A858-CD6C-1E2C-C7BC08009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Guiding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8A541-6BAE-6E0D-AADC-B36E9298B6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838" y="1374648"/>
            <a:ext cx="7929150" cy="445922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2"/>
                </a:solidFill>
                <a:cs typeface="Calibri"/>
              </a:rPr>
              <a:t>Are there any questions or ideas about the rezoning process?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2"/>
                </a:solidFill>
                <a:cs typeface="Calibri"/>
              </a:rPr>
              <a:t>What methods of engagement do you think work best for the LIC community?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2"/>
                </a:solidFill>
                <a:cs typeface="Calibri"/>
              </a:rPr>
              <a:t>To what extent is it a priority that all students currently zoned for P.S./I.S. 78 remain zoned for either P.S./I.S. 78, P.S. 384, or P.S. 439Q?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2"/>
                </a:solidFill>
                <a:cs typeface="Calibri"/>
              </a:rPr>
              <a:t>Would LIC families prefer to have one shared zone for P.S./I.S. 78 and P.S. 384 or separate zones for P.S./I.S. 78 and P.S. 384?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2"/>
                </a:solidFill>
                <a:cs typeface="Calibri"/>
              </a:rPr>
              <a:t>Are there any geographic barriers in the LIC area that we should keep in mind?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2"/>
                </a:solidFill>
                <a:cs typeface="Calibri"/>
              </a:rPr>
              <a:t>Is the Queensboro Bridge a geographic barrier for families?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>
              <a:solidFill>
                <a:schemeClr val="tx2"/>
              </a:solidFill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D6B0D6-1E00-1320-2C5D-288925C4D1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B90AF6-C8F3-4810-A3CA-9E413665CE10}" type="slidenum">
              <a:rPr lang="en-US" smtClean="0"/>
              <a:pPr>
                <a:defRPr/>
              </a:pPr>
              <a:t>18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2379047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4C55E1-4EB8-2918-D2EF-DC126FA839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39727-CBE4-5DE7-11E3-CBE42B4B1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045" y="2890180"/>
            <a:ext cx="7772400" cy="1407500"/>
          </a:xfrm>
        </p:spPr>
        <p:txBody>
          <a:bodyPr/>
          <a:lstStyle/>
          <a:p>
            <a:pPr algn="ctr"/>
            <a:r>
              <a:rPr lang="en-US" sz="3200" cap="none"/>
              <a:t>Next Steps and </a:t>
            </a:r>
            <a:br>
              <a:rPr lang="en-US" sz="3200" cap="none"/>
            </a:br>
            <a:r>
              <a:rPr lang="en-US" sz="3200" cap="none"/>
              <a:t>Contact Information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A04A49-92E9-EC55-4B79-026043EBC4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4FD408-1AC9-4825-9B98-0BAFF6246F65}" type="slidenum">
              <a:rPr lang="en-US" smtClean="0">
                <a:solidFill>
                  <a:srgbClr val="FFFFFF"/>
                </a:solidFill>
                <a:latin typeface="Calibri" panose="020F0502020204030204" pitchFamily="34" charset="0"/>
              </a:rPr>
              <a:pPr>
                <a:defRPr/>
              </a:pPr>
              <a:t>19</a:t>
            </a:fld>
            <a:endParaRPr lang="en-US" sz="14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413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44852-A25E-D6CB-D486-E4B2F8EA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0FCD7-F844-44D5-6AAD-0FF8FD71D2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3366"/>
                </a:solidFill>
                <a:latin typeface="Arial"/>
                <a:cs typeface="Arial"/>
              </a:rPr>
              <a:t>Office of District Planning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>
                <a:solidFill>
                  <a:srgbClr val="003366"/>
                </a:solidFill>
                <a:latin typeface="Arial"/>
                <a:cs typeface="Arial"/>
              </a:rPr>
              <a:t>Rhea Cumberbatch – Associate Director of Queens Planning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>
                <a:solidFill>
                  <a:srgbClr val="003366"/>
                </a:solidFill>
                <a:latin typeface="Arial"/>
                <a:cs typeface="Arial"/>
              </a:rPr>
              <a:t>Julianne Cianciaruso – Director of Queens Planning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>
                <a:solidFill>
                  <a:srgbClr val="003366"/>
                </a:solidFill>
                <a:latin typeface="Arial"/>
                <a:cs typeface="Arial"/>
              </a:rPr>
              <a:t>Kristina Chan – Associate Director of Analytics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>
                <a:solidFill>
                  <a:srgbClr val="003366"/>
                </a:solidFill>
                <a:latin typeface="Arial"/>
                <a:cs typeface="Arial"/>
              </a:rPr>
              <a:t>Jonathan Geis – Senior Director of Analytics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3366"/>
                </a:solidFill>
                <a:latin typeface="Arial"/>
                <a:cs typeface="Arial"/>
              </a:rPr>
              <a:t>District 30 Superintendent’s Team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>
                <a:solidFill>
                  <a:srgbClr val="003366"/>
                </a:solidFill>
                <a:latin typeface="Arial"/>
                <a:cs typeface="Arial"/>
              </a:rPr>
              <a:t>Superintendent Lisa Hidalgo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3366"/>
                </a:solidFill>
                <a:latin typeface="Arial"/>
                <a:cs typeface="Arial"/>
              </a:rPr>
              <a:t>CEC 30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>
                <a:solidFill>
                  <a:srgbClr val="003366"/>
                </a:solidFill>
                <a:latin typeface="Arial"/>
                <a:cs typeface="Arial"/>
              </a:rPr>
              <a:t>Whitney Toussaint – CEC 30 Co-President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>
                <a:solidFill>
                  <a:srgbClr val="003366"/>
                </a:solidFill>
                <a:latin typeface="Arial"/>
                <a:cs typeface="Arial"/>
              </a:rPr>
              <a:t>Victoria </a:t>
            </a:r>
            <a:r>
              <a:rPr lang="en-US" sz="1800" err="1">
                <a:solidFill>
                  <a:srgbClr val="003366"/>
                </a:solidFill>
                <a:latin typeface="Arial"/>
                <a:cs typeface="Arial"/>
              </a:rPr>
              <a:t>Medelius</a:t>
            </a:r>
            <a:r>
              <a:rPr lang="en-US" sz="180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lang="en-US" sz="1800">
                <a:solidFill>
                  <a:srgbClr val="003366"/>
                </a:solidFill>
                <a:cs typeface="Arial"/>
              </a:rPr>
              <a:t>– CEC 30 Co-President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800">
              <a:solidFill>
                <a:srgbClr val="003366"/>
              </a:solidFill>
              <a:latin typeface="Arial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0FD127-7D80-5EBC-743B-601A410E96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B90AF6-C8F3-4810-A3CA-9E413665CE10}" type="slidenum">
              <a:rPr lang="en-US" smtClean="0"/>
              <a:pPr>
                <a:defRPr/>
              </a:pPr>
              <a:t>2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2285132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00" y="1399032"/>
            <a:ext cx="8293100" cy="474624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000">
                <a:solidFill>
                  <a:schemeClr val="tx2"/>
                </a:solidFill>
                <a:cs typeface="Calibri"/>
              </a:rPr>
              <a:t>Today is a continued opportunity to discuss the rezoning process, timeline, and methodology.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000">
                <a:solidFill>
                  <a:schemeClr val="tx2"/>
                </a:solidFill>
                <a:cs typeface="Calibri"/>
              </a:rPr>
              <a:t>We will convene additional community conversations and provide further opportunities for feedback, including but not limited to a presentation at CEC 30’s upcoming calendar meeting on </a:t>
            </a:r>
            <a:r>
              <a:rPr lang="en-US" sz="1800" b="1">
                <a:solidFill>
                  <a:schemeClr val="tx2"/>
                </a:solidFill>
                <a:cs typeface="Calibri"/>
              </a:rPr>
              <a:t>June 8</a:t>
            </a:r>
            <a:r>
              <a:rPr lang="en-US" sz="1800" b="1" baseline="30000">
                <a:solidFill>
                  <a:schemeClr val="tx2"/>
                </a:solidFill>
                <a:cs typeface="Calibri"/>
              </a:rPr>
              <a:t>th</a:t>
            </a:r>
            <a:r>
              <a:rPr lang="en-US" sz="1800" b="1">
                <a:solidFill>
                  <a:schemeClr val="tx2"/>
                </a:solidFill>
                <a:cs typeface="Calibri"/>
              </a:rPr>
              <a:t> at 6:30pm.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000">
                <a:solidFill>
                  <a:schemeClr val="tx2"/>
                </a:solidFill>
                <a:cs typeface="Calibri" panose="020F0502020204030204" pitchFamily="34" charset="0"/>
              </a:rPr>
              <a:t>Should we pursue a rezoning, ODP will use this feedback to develop new proposed zone lines to present to CEC 30 and the broader community.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000">
                <a:solidFill>
                  <a:schemeClr val="tx2"/>
                </a:solidFill>
                <a:cs typeface="Calibri"/>
              </a:rPr>
              <a:t>Rezoning proposals are typically submitted and voted on by late Fall to allow for implementation in the subsequent admissions process.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B90AF6-C8F3-4810-A3CA-9E413665CE10}" type="slidenum">
              <a:rPr lang="en-US" smtClean="0"/>
              <a:pPr>
                <a:defRPr/>
              </a:pPr>
              <a:t>20</a:t>
            </a:fld>
            <a:endParaRPr lang="en-US" sz="140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93700" y="228599"/>
            <a:ext cx="7772400" cy="91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US" kern="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15603642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39FA4-E55B-8746-C205-A4010D5B9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700" y="411480"/>
            <a:ext cx="8503412" cy="1078992"/>
          </a:xfrm>
        </p:spPr>
        <p:txBody>
          <a:bodyPr/>
          <a:lstStyle/>
          <a:p>
            <a:r>
              <a:rPr lang="en-US"/>
              <a:t>Office of District Planning</a:t>
            </a:r>
            <a:br>
              <a:rPr lang="en-US"/>
            </a:br>
            <a:r>
              <a:rPr lang="en-US"/>
              <a:t>Contact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84CC04-466B-8FB1-6606-6B2D28207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700" y="1597849"/>
            <a:ext cx="7772400" cy="4538888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solidFill>
                <a:srgbClr val="666666"/>
              </a:solidFill>
              <a:latin typeface="Arial"/>
              <a:ea typeface="ＭＳ Ｐゴシック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solidFill>
                  <a:srgbClr val="666666"/>
                </a:solidFill>
                <a:latin typeface="Arial"/>
                <a:ea typeface="ＭＳ Ｐゴシック"/>
              </a:rPr>
              <a:t>Rhea Cumberbatch, Associate Director of Queens Planning</a:t>
            </a:r>
            <a:endParaRPr lang="en-US" b="0" i="0" u="none" strike="noStrike" kern="0" cap="none" spc="0" normalizeH="0" baseline="0" noProof="0">
              <a:ln>
                <a:noFill/>
              </a:ln>
              <a:solidFill>
                <a:srgbClr val="0F151C"/>
              </a:solidFill>
              <a:effectLst/>
              <a:uLnTx/>
              <a:uFillTx/>
              <a:latin typeface="Arial"/>
              <a:ea typeface="ＭＳ Ｐゴシック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>
                <a:solidFill>
                  <a:srgbClr val="666666"/>
                </a:solidFill>
                <a:latin typeface="Arial"/>
                <a:ea typeface="ＭＳ Ｐゴシック"/>
                <a:hlinkClick r:id="rId3"/>
              </a:rPr>
              <a:t>rcumberbatch2@schools.nyc.gov</a:t>
            </a:r>
            <a:r>
              <a:rPr lang="en-US" sz="1600">
                <a:solidFill>
                  <a:srgbClr val="666666"/>
                </a:solidFill>
                <a:latin typeface="Arial"/>
                <a:ea typeface="ＭＳ Ｐゴシック"/>
              </a:rPr>
              <a:t> </a:t>
            </a:r>
            <a:endParaRPr lang="en-US" sz="1600" b="0" i="0" u="none" strike="noStrike" kern="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/>
              <a:ea typeface="ＭＳ Ｐゴシック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solidFill>
                  <a:srgbClr val="666666"/>
                </a:solidFill>
                <a:latin typeface="Arial"/>
                <a:ea typeface="ＭＳ Ｐゴシック"/>
              </a:rPr>
              <a:t>Julianne Cianciaruso, Director of Queens Planning</a:t>
            </a:r>
            <a:endParaRPr lang="en-US" sz="1600">
              <a:solidFill>
                <a:srgbClr val="666666"/>
              </a:solidFill>
              <a:latin typeface="Arial"/>
              <a:ea typeface="ＭＳ Ｐゴシック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0" u="sng" strike="noStrike">
                <a:solidFill>
                  <a:srgbClr val="6699CC"/>
                </a:solidFill>
                <a:effectLst/>
                <a:latin typeface="Arial"/>
                <a:cs typeface="Arial"/>
                <a:hlinkClick r:id="rId4"/>
              </a:rPr>
              <a:t>jcianciaruso@schools.nyc.gov</a:t>
            </a: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/>
              <a:ea typeface="ＭＳ Ｐゴシック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solidFill>
                  <a:srgbClr val="666666"/>
                </a:solidFill>
                <a:latin typeface="Arial"/>
                <a:ea typeface="ＭＳ Ｐゴシック"/>
              </a:rPr>
              <a:t>Kristina Chan, Associate Director of Analytics</a:t>
            </a:r>
            <a:endParaRPr lang="en-US" sz="1600">
              <a:solidFill>
                <a:srgbClr val="666666"/>
              </a:solidFill>
              <a:latin typeface="Arial"/>
              <a:ea typeface="ＭＳ Ｐゴシック"/>
              <a:cs typeface="Arial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solidFill>
                  <a:srgbClr val="666666"/>
                </a:solidFill>
                <a:latin typeface="Arial"/>
                <a:ea typeface="ＭＳ Ｐゴシック"/>
                <a:hlinkClick r:id="rId5"/>
              </a:rPr>
              <a:t>kchan31@schools.nyc.gov</a:t>
            </a:r>
            <a:r>
              <a:rPr lang="en-US" sz="1600">
                <a:solidFill>
                  <a:srgbClr val="666666"/>
                </a:solidFill>
                <a:latin typeface="Arial"/>
                <a:ea typeface="ＭＳ Ｐゴシック"/>
              </a:rPr>
              <a:t> </a:t>
            </a:r>
            <a:endParaRPr lang="en-US" sz="1600">
              <a:solidFill>
                <a:srgbClr val="666666"/>
              </a:solidFill>
              <a:latin typeface="Arial"/>
              <a:ea typeface="ＭＳ Ｐゴシック"/>
              <a:cs typeface="Arial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defRPr/>
            </a:pPr>
            <a:endParaRPr lang="en-US" sz="1600" b="1">
              <a:solidFill>
                <a:srgbClr val="666666"/>
              </a:solidFill>
              <a:latin typeface="Arial"/>
              <a:ea typeface="ＭＳ Ｐゴシック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solidFill>
                <a:srgbClr val="666666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27F20B-1117-73DB-B4E9-CFB833DFDC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B90AF6-C8F3-4810-A3CA-9E413665CE10}" type="slidenum">
              <a:rPr lang="en-US" smtClean="0"/>
              <a:pPr>
                <a:defRPr/>
              </a:pPr>
              <a:t>21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3449032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E5817D-C53A-BC13-35E0-2F2E3A5409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32521-481A-290A-7B5E-4DAD1994B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045" y="2890180"/>
            <a:ext cx="7772400" cy="1407500"/>
          </a:xfrm>
        </p:spPr>
        <p:txBody>
          <a:bodyPr/>
          <a:lstStyle/>
          <a:p>
            <a:pPr algn="ctr"/>
            <a:r>
              <a:rPr lang="en-US" sz="3200" cap="none"/>
              <a:t>Appendix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A51385-23FD-0864-3D10-B552235406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4FD408-1AC9-4825-9B98-0BAFF6246F65}" type="slidenum">
              <a:rPr lang="en-US" smtClean="0">
                <a:solidFill>
                  <a:srgbClr val="FFFFFF"/>
                </a:solidFill>
                <a:latin typeface="Calibri" panose="020F0502020204030204" pitchFamily="34" charset="0"/>
              </a:rPr>
              <a:pPr>
                <a:defRPr/>
              </a:pPr>
              <a:t>22</a:t>
            </a:fld>
            <a:endParaRPr lang="en-US" sz="14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9416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386191"/>
            <a:ext cx="8756968" cy="645261"/>
          </a:xfrm>
        </p:spPr>
        <p:txBody>
          <a:bodyPr/>
          <a:lstStyle/>
          <a:p>
            <a:r>
              <a:rPr lang="en-US" sz="3000"/>
              <a:t>Rezoning Proces</a:t>
            </a:r>
            <a:r>
              <a:rPr lang="en-US"/>
              <a:t>s </a:t>
            </a:r>
            <a:r>
              <a:rPr lang="en-US" sz="3000"/>
              <a:t>Frequently Asked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654" y="1273274"/>
            <a:ext cx="8139334" cy="4615462"/>
          </a:xfrm>
        </p:spPr>
        <p:txBody>
          <a:bodyPr/>
          <a:lstStyle/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2"/>
                </a:solidFill>
                <a:cs typeface="Calibri" panose="020F0502020204030204" pitchFamily="34" charset="0"/>
              </a:rPr>
              <a:t>What data does ODP base its analysis on?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/>
                </a:solidFill>
                <a:cs typeface="Calibri" panose="020F0502020204030204" pitchFamily="34" charset="0"/>
              </a:rPr>
              <a:t>Historical student residential data, enrollment patterns, school demand, residential construction data, demographics, and each school’s building capacity, most of which is publicly accessible.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1600">
              <a:solidFill>
                <a:schemeClr val="tx2"/>
              </a:solidFill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2"/>
                </a:solidFill>
                <a:cs typeface="Calibri" panose="020F0502020204030204" pitchFamily="34" charset="0"/>
              </a:rPr>
              <a:t>How can the public provide input as part of this potential process and decision?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/>
                </a:solidFill>
                <a:cs typeface="Calibri" panose="020F0502020204030204" pitchFamily="34" charset="0"/>
              </a:rPr>
              <a:t>NYCPS values community feedback and works closely with a variety of stakeholders throughout the rezoning process to ensure proposals are responsive to feedback. Community members can provide feedback on a rezoning proposal by attending a public meeting, submitting written comments to ODP or by calling the CEC.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1600">
              <a:solidFill>
                <a:schemeClr val="tx2"/>
              </a:solidFill>
              <a:cs typeface="Calibri" panose="020F0502020204030204" pitchFamily="34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2"/>
                </a:solidFill>
                <a:cs typeface="Calibri" panose="020F0502020204030204" pitchFamily="34" charset="0"/>
              </a:rPr>
              <a:t>What would the timeline be for a potential rezoning here?</a:t>
            </a:r>
          </a:p>
          <a:p>
            <a:pPr marL="682625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/>
                </a:solidFill>
                <a:cs typeface="Calibri" panose="020F0502020204030204" pitchFamily="34" charset="0"/>
              </a:rPr>
              <a:t>Pending a proposal by NYCPS and subsequent CEC approval by the fall of the 2026-2027 school year, proposed changes would take effect in the admissions process for the 2027-2028 academic year.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B90AF6-C8F3-4810-A3CA-9E413665CE10}" type="slidenum">
              <a:rPr lang="en-US" smtClean="0"/>
              <a:pPr>
                <a:defRPr/>
              </a:pPr>
              <a:t>23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617759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FCF32-F818-C636-B18C-B43DD3641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700" y="152400"/>
            <a:ext cx="8539988" cy="1066800"/>
          </a:xfrm>
        </p:spPr>
        <p:txBody>
          <a:bodyPr/>
          <a:lstStyle/>
          <a:p>
            <a:r>
              <a:rPr lang="en-US"/>
              <a:t>Goals and Norms for Tonight’s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91983-0D73-7BC6-5BA4-21A924F3D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700" y="1447800"/>
            <a:ext cx="7762748" cy="250240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3366"/>
                </a:solidFill>
                <a:latin typeface="Arial"/>
                <a:cs typeface="Arial"/>
              </a:rPr>
              <a:t>Review current and projected enrollment data for existing and new schools in Long Island City serving grades K-5;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3366"/>
                </a:solidFill>
                <a:latin typeface="Arial"/>
                <a:cs typeface="Arial"/>
              </a:rPr>
              <a:t>Provide more information on school zones and an overview of the rezoning process; and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3366"/>
                </a:solidFill>
                <a:latin typeface="Arial"/>
                <a:cs typeface="Arial"/>
              </a:rPr>
              <a:t>Answer questions and collect feedback on a potential rezoning in Long Island City.</a:t>
            </a:r>
            <a:endParaRPr lang="en-US" sz="2000"/>
          </a:p>
          <a:p>
            <a:pPr>
              <a:buFont typeface="Arial" panose="020B0604020202020204" pitchFamily="34" charset="0"/>
              <a:buChar char="•"/>
            </a:pPr>
            <a:endParaRPr lang="en-US" sz="1800">
              <a:solidFill>
                <a:srgbClr val="003366"/>
              </a:solidFill>
              <a:latin typeface="Arial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D7AF56-7A55-489D-5EBD-4086909994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B90AF6-C8F3-4810-A3CA-9E413665CE10}" type="slidenum">
              <a:rPr lang="en-US" smtClean="0"/>
              <a:pPr>
                <a:defRPr/>
              </a:pPr>
              <a:t>3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80708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308" y="557513"/>
            <a:ext cx="7772400" cy="583224"/>
          </a:xfrm>
        </p:spPr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545C6B-FF1F-46A1-9A6C-D6C7773DD6AC}" type="slidenum">
              <a:rPr lang="en-US" smtClean="0"/>
              <a:pPr>
                <a:defRPr/>
              </a:pPr>
              <a:t>4</a:t>
            </a:fld>
            <a:endParaRPr lang="en-US" sz="140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25ECEF5-4813-83ED-FD7F-25EE79A9F5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4176328"/>
              </p:ext>
            </p:extLst>
          </p:nvPr>
        </p:nvGraphicFramePr>
        <p:xfrm>
          <a:off x="920157" y="1496995"/>
          <a:ext cx="7499566" cy="4025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89787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522656-A016-FEAB-7FE2-5647B371AF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A2E9A-4457-93F6-2E46-D10D6A29C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045" y="2890180"/>
            <a:ext cx="7772400" cy="1077640"/>
          </a:xfrm>
        </p:spPr>
        <p:txBody>
          <a:bodyPr/>
          <a:lstStyle/>
          <a:p>
            <a:pPr algn="ctr"/>
            <a:r>
              <a:rPr lang="en-US" sz="3200" cap="none"/>
              <a:t>Elementary School Seat Need And Planning For New Buildings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BE79C6-160C-BC27-2D81-1218352E1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4FD408-1AC9-4825-9B98-0BAFF6246F65}" type="slidenum">
              <a:rPr lang="en-US" smtClean="0">
                <a:solidFill>
                  <a:srgbClr val="FFFFFF"/>
                </a:solidFill>
                <a:latin typeface="Calibri" panose="020F0502020204030204" pitchFamily="34" charset="0"/>
              </a:rPr>
              <a:pPr>
                <a:defRPr/>
              </a:pPr>
              <a:t>5</a:t>
            </a:fld>
            <a:endParaRPr lang="en-US" sz="14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960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930E56-4BD0-F859-FBB5-8B3CBBAA97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9F0E1-0069-9006-2F92-953005E12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99" y="405141"/>
            <a:ext cx="8356601" cy="594966"/>
          </a:xfrm>
        </p:spPr>
        <p:txBody>
          <a:bodyPr/>
          <a:lstStyle/>
          <a:p>
            <a:r>
              <a:rPr lang="en-US"/>
              <a:t>LIC Schools Serving Grades K-5: Seat Need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B2D08-0656-DAF4-02B7-7D3F0C96E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699" y="1209073"/>
            <a:ext cx="8148315" cy="874895"/>
          </a:xfrm>
        </p:spPr>
        <p:txBody>
          <a:bodyPr/>
          <a:lstStyle/>
          <a:p>
            <a:pPr marL="285750" indent="-285750">
              <a:lnSpc>
                <a:spcPts val="1950"/>
              </a:lnSpc>
              <a:buFont typeface="Arial"/>
              <a:buChar char="•"/>
            </a:pPr>
            <a:r>
              <a:rPr lang="en-US" sz="1800">
                <a:solidFill>
                  <a:srgbClr val="003366"/>
                </a:solidFill>
                <a:latin typeface="+mj-lt"/>
                <a:cs typeface="Arial"/>
              </a:rPr>
              <a:t>The majority of schools in LIC serving grades K-5 have a deficit of K-5 seats. There is a need for additional seats to meet demand. 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33D2E-5838-74C6-F339-BC3BEAAD01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B90AF6-C8F3-4810-A3CA-9E413665CE10}" type="slidenum">
              <a:rPr lang="en-US" smtClean="0"/>
              <a:pPr>
                <a:defRPr/>
              </a:pPr>
              <a:t>6</a:t>
            </a:fld>
            <a:endParaRPr lang="en-US" sz="14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5C6F42-EC93-7A73-A4BC-2FBEB4DF5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63" y="2134504"/>
            <a:ext cx="7934325" cy="426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166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97DF35-2413-3588-0F2C-424102053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23D312-4115-1AAB-C447-A295B808DC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B90AF6-C8F3-4810-A3CA-9E413665CE10}" type="slidenum">
              <a:rPr lang="en-US" smtClean="0"/>
              <a:pPr>
                <a:defRPr/>
              </a:pPr>
              <a:t>7</a:t>
            </a:fld>
            <a:endParaRPr lang="en-US" sz="140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B06CDEF-7C1B-2BC9-F6D9-F18CB36F7BC4}"/>
              </a:ext>
            </a:extLst>
          </p:cNvPr>
          <p:cNvSpPr txBox="1">
            <a:spLocks/>
          </p:cNvSpPr>
          <p:nvPr/>
        </p:nvSpPr>
        <p:spPr bwMode="auto">
          <a:xfrm>
            <a:off x="453644" y="437148"/>
            <a:ext cx="8486376" cy="59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US" kern="0"/>
              <a:t>District 30 New School Buildings</a:t>
            </a:r>
            <a:endParaRPr lang="en-US" b="0" kern="0">
              <a:solidFill>
                <a:srgbClr val="0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8EAB82-E3F4-0E80-91B5-3F3B8F58037F}"/>
              </a:ext>
            </a:extLst>
          </p:cNvPr>
          <p:cNvSpPr txBox="1"/>
          <p:nvPr/>
        </p:nvSpPr>
        <p:spPr>
          <a:xfrm>
            <a:off x="377716" y="1300476"/>
            <a:ext cx="8388568" cy="26673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lnSpc>
                <a:spcPts val="1950"/>
              </a:lnSpc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3366"/>
                </a:solidFill>
                <a:latin typeface="Arial"/>
                <a:ea typeface="ＭＳ Ｐゴシック"/>
                <a:cs typeface="Arial"/>
              </a:rPr>
              <a:t>There are two new school buildings planned to open in the upcoming school years to address seat need and overcrowding.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>
              <a:solidFill>
                <a:schemeClr val="tx2"/>
              </a:solidFill>
              <a:latin typeface="Arial"/>
              <a:ea typeface="ＭＳ Ｐゴシック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>
              <a:solidFill>
                <a:schemeClr val="tx2"/>
              </a:solidFill>
              <a:latin typeface="Arial"/>
              <a:ea typeface="ＭＳ Ｐゴシック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>
              <a:solidFill>
                <a:schemeClr val="tx2"/>
              </a:solidFill>
              <a:latin typeface="Arial"/>
              <a:ea typeface="ＭＳ Ｐゴシック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>
              <a:solidFill>
                <a:schemeClr val="tx2"/>
              </a:solidFill>
              <a:latin typeface="Arial"/>
              <a:ea typeface="ＭＳ Ｐゴシック"/>
              <a:cs typeface="Arial"/>
            </a:endParaRPr>
          </a:p>
          <a:p>
            <a:endParaRPr lang="en-US" sz="2000">
              <a:solidFill>
                <a:schemeClr val="tx2"/>
              </a:solidFill>
              <a:latin typeface="Arial"/>
              <a:ea typeface="ＭＳ Ｐゴシック"/>
              <a:cs typeface="Arial"/>
            </a:endParaRPr>
          </a:p>
          <a:p>
            <a:endParaRPr lang="en-US" sz="2000">
              <a:solidFill>
                <a:schemeClr val="tx2"/>
              </a:solidFill>
              <a:latin typeface="Arial"/>
              <a:ea typeface="ＭＳ Ｐゴシック"/>
              <a:cs typeface="Arial"/>
            </a:endParaRPr>
          </a:p>
          <a:p>
            <a:pPr algn="ctr"/>
            <a:endParaRPr lang="en-US" sz="1400">
              <a:solidFill>
                <a:schemeClr val="tx2"/>
              </a:solidFill>
              <a:latin typeface="Arial"/>
              <a:ea typeface="ＭＳ Ｐゴシック"/>
              <a:cs typeface="Arial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6FBEA76-9F8E-3DEB-E596-283F551AF5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518287"/>
              </p:ext>
            </p:extLst>
          </p:nvPr>
        </p:nvGraphicFramePr>
        <p:xfrm>
          <a:off x="458336" y="2222186"/>
          <a:ext cx="8227328" cy="258706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883823">
                  <a:extLst>
                    <a:ext uri="{9D8B030D-6E8A-4147-A177-3AD203B41FA5}">
                      <a16:colId xmlns:a16="http://schemas.microsoft.com/office/drawing/2014/main" val="430236054"/>
                    </a:ext>
                  </a:extLst>
                </a:gridCol>
                <a:gridCol w="1032426">
                  <a:extLst>
                    <a:ext uri="{9D8B030D-6E8A-4147-A177-3AD203B41FA5}">
                      <a16:colId xmlns:a16="http://schemas.microsoft.com/office/drawing/2014/main" val="4018818768"/>
                    </a:ext>
                  </a:extLst>
                </a:gridCol>
                <a:gridCol w="1236158">
                  <a:extLst>
                    <a:ext uri="{9D8B030D-6E8A-4147-A177-3AD203B41FA5}">
                      <a16:colId xmlns:a16="http://schemas.microsoft.com/office/drawing/2014/main" val="3697761489"/>
                    </a:ext>
                  </a:extLst>
                </a:gridCol>
                <a:gridCol w="5074921">
                  <a:extLst>
                    <a:ext uri="{9D8B030D-6E8A-4147-A177-3AD203B41FA5}">
                      <a16:colId xmlns:a16="http://schemas.microsoft.com/office/drawing/2014/main" val="2765626629"/>
                    </a:ext>
                  </a:extLst>
                </a:gridCol>
              </a:tblGrid>
              <a:tr h="547145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Building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Address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Anticipated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Opening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Planned Use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15628477"/>
                  </a:ext>
                </a:extLst>
              </a:tr>
              <a:tr h="906631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400">
                          <a:effectLst/>
                        </a:rPr>
                        <a:t>Parcel C</a:t>
                      </a:r>
                      <a:br>
                        <a:rPr lang="en-US" sz="1400">
                          <a:effectLst/>
                        </a:rPr>
                      </a:br>
                      <a:r>
                        <a:rPr lang="en-US" sz="1400">
                          <a:effectLst/>
                        </a:rPr>
                        <a:t>Q341</a:t>
                      </a:r>
                      <a:endParaRPr lang="en-US" sz="1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40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/>
                        </a:rPr>
                        <a:t>1-50 54th Avenue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40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/>
                        </a:rPr>
                        <a:t>September 2027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olidFill>
                            <a:schemeClr val="tx2"/>
                          </a:solidFill>
                          <a:cs typeface="Arial"/>
                        </a:rPr>
                        <a:t>A proposal was approved to expand P.S. 384 from a K-5 school to a K-8 school and to </a:t>
                      </a:r>
                      <a:r>
                        <a:rPr lang="en-US" sz="1400" b="1">
                          <a:solidFill>
                            <a:schemeClr val="tx2"/>
                          </a:solidFill>
                          <a:cs typeface="Arial"/>
                        </a:rPr>
                        <a:t>re-site P.S. 384’s grades K-3 and pre-K to Parcel C </a:t>
                      </a:r>
                      <a:r>
                        <a:rPr lang="en-US" sz="1400">
                          <a:solidFill>
                            <a:schemeClr val="tx2"/>
                          </a:solidFill>
                          <a:cs typeface="Arial"/>
                        </a:rPr>
                        <a:t>in the 2027-2028 school year, where it will be co-located with District 75.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61177766"/>
                  </a:ext>
                </a:extLst>
              </a:tr>
              <a:tr h="1133289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400">
                          <a:effectLst/>
                        </a:rPr>
                        <a:t>Court Square Q508</a:t>
                      </a:r>
                      <a:endParaRPr lang="en-US" sz="1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40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/>
                        </a:rPr>
                        <a:t>23-10 43rd Avenue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40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/>
                        </a:rPr>
                        <a:t>September 2028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>
                          <a:solidFill>
                            <a:schemeClr val="tx2"/>
                          </a:solidFill>
                          <a:cs typeface="Arial"/>
                        </a:rPr>
                        <a:t>Open a new school with Kindergarten (P.S. 439Q, 30Q439) </a:t>
                      </a:r>
                      <a:r>
                        <a:rPr lang="en-US" sz="1400">
                          <a:solidFill>
                            <a:schemeClr val="tx2"/>
                          </a:solidFill>
                          <a:cs typeface="Arial"/>
                        </a:rPr>
                        <a:t>in the 2026-2027 school year in an unoccupied Pre-K Center (Q346: 11-11 40</a:t>
                      </a:r>
                      <a:r>
                        <a:rPr lang="en-US" sz="1400" baseline="30000">
                          <a:solidFill>
                            <a:schemeClr val="tx2"/>
                          </a:solidFill>
                          <a:cs typeface="Arial"/>
                        </a:rPr>
                        <a:t>th</a:t>
                      </a:r>
                      <a:r>
                        <a:rPr lang="en-US" sz="1400">
                          <a:solidFill>
                            <a:schemeClr val="tx2"/>
                          </a:solidFill>
                          <a:cs typeface="Arial"/>
                        </a:rPr>
                        <a:t> Ave) and </a:t>
                      </a:r>
                      <a:r>
                        <a:rPr lang="en-US" sz="1400" b="1">
                          <a:solidFill>
                            <a:schemeClr val="tx2"/>
                          </a:solidFill>
                          <a:cs typeface="Arial"/>
                        </a:rPr>
                        <a:t>propose to re-site it to Court Square, </a:t>
                      </a:r>
                      <a:r>
                        <a:rPr lang="en-US" sz="1400">
                          <a:solidFill>
                            <a:schemeClr val="tx2"/>
                          </a:solidFill>
                          <a:cs typeface="Arial"/>
                        </a:rPr>
                        <a:t>where it would be co-located with District 75 in the 2028-2029 school year.</a:t>
                      </a:r>
                      <a:endParaRPr lang="en-US" sz="1800">
                        <a:solidFill>
                          <a:schemeClr val="tx2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029574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6733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DBBE8AC-E577-0A79-E03F-6BF6D1605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845" y="1870666"/>
            <a:ext cx="6568305" cy="42207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9CAB53-A1C5-104C-525F-9F1750450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288" y="277348"/>
            <a:ext cx="8875712" cy="590354"/>
          </a:xfrm>
        </p:spPr>
        <p:txBody>
          <a:bodyPr/>
          <a:lstStyle/>
          <a:p>
            <a:r>
              <a:rPr lang="en-US"/>
              <a:t>Plans for New School Buildings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5CA964-1119-DBD9-2CDF-88146A0F64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B90AF6-C8F3-4810-A3CA-9E413665CE10}" type="slidenum">
              <a:rPr lang="en-US" smtClean="0"/>
              <a:pPr>
                <a:defRPr/>
              </a:pPr>
              <a:t>8</a:t>
            </a:fld>
            <a:endParaRPr lang="en-US" sz="1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15094-F873-9433-34FE-C075B6F51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449" y="766567"/>
            <a:ext cx="8531098" cy="483717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kern="120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These plans allow us to add both elementary and middle school seats in LIC, in response to community feedback.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kern="120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Future plans to open P.S. 439Q in Q508 is pending NYCPS issuing a proposal that would be voted on by the Panel for Educational Policy.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F2779D-09C2-DA4B-81CA-5173A743EF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845" y="1870666"/>
            <a:ext cx="2309139" cy="157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97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A5F45D-2B41-9B5B-6418-4CE8A94694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244DD-0A59-819C-D18D-ED1C686E4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045" y="2890180"/>
            <a:ext cx="7772400" cy="721700"/>
          </a:xfrm>
        </p:spPr>
        <p:txBody>
          <a:bodyPr/>
          <a:lstStyle/>
          <a:p>
            <a:pPr algn="ctr"/>
            <a:r>
              <a:rPr lang="en-US" sz="3200" cap="none"/>
              <a:t>School Zones and Rezoning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A76E90-F075-C8CA-7CA4-668A8F5E2F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4FD408-1AC9-4825-9B98-0BAFF6246F65}" type="slidenum">
              <a:rPr lang="en-US" smtClean="0">
                <a:solidFill>
                  <a:srgbClr val="FFFFFF"/>
                </a:solidFill>
                <a:latin typeface="Calibri" panose="020F0502020204030204" pitchFamily="34" charset="0"/>
              </a:rPr>
              <a:pPr>
                <a:defRPr/>
              </a:pPr>
              <a:t>9</a:t>
            </a:fld>
            <a:endParaRPr lang="en-US" sz="14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595673"/>
      </p:ext>
    </p:extLst>
  </p:cSld>
  <p:clrMapOvr>
    <a:masterClrMapping/>
  </p:clrMapOvr>
</p:sld>
</file>

<file path=ppt/theme/theme1.xml><?xml version="1.0" encoding="utf-8"?>
<a:theme xmlns:a="http://schemas.openxmlformats.org/drawingml/2006/main" name="2_Blank Presentation">
  <a:themeElements>
    <a:clrScheme name="Custom 7">
      <a:dk1>
        <a:srgbClr val="0F151C"/>
      </a:dk1>
      <a:lt1>
        <a:srgbClr val="FFFFFF"/>
      </a:lt1>
      <a:dk2>
        <a:srgbClr val="003366"/>
      </a:dk2>
      <a:lt2>
        <a:srgbClr val="CFDAE5"/>
      </a:lt2>
      <a:accent1>
        <a:srgbClr val="00264C"/>
      </a:accent1>
      <a:accent2>
        <a:srgbClr val="00264C"/>
      </a:accent2>
      <a:accent3>
        <a:srgbClr val="FFFFFF"/>
      </a:accent3>
      <a:accent4>
        <a:srgbClr val="0F151C"/>
      </a:accent4>
      <a:accent5>
        <a:srgbClr val="ADD6FF"/>
      </a:accent5>
      <a:accent6>
        <a:srgbClr val="0A84FF"/>
      </a:accent6>
      <a:hlink>
        <a:srgbClr val="5BADFF"/>
      </a:hlink>
      <a:folHlink>
        <a:srgbClr val="0A84FF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YCDOE_PPT_July2014 (4).potx" id="{7DE8C774-AB82-4D56-9386-796E98412634}" vid="{A159373F-CB86-4DF3-B710-BE088E7D20C0}"/>
    </a:ext>
  </a:extLst>
</a:theme>
</file>

<file path=ppt/theme/theme2.xml><?xml version="1.0" encoding="utf-8"?>
<a:theme xmlns:a="http://schemas.openxmlformats.org/drawingml/2006/main" name="1_Blank Presentation">
  <a:themeElements>
    <a:clrScheme name="Custom 7">
      <a:dk1>
        <a:srgbClr val="0F151C"/>
      </a:dk1>
      <a:lt1>
        <a:srgbClr val="FFFFFF"/>
      </a:lt1>
      <a:dk2>
        <a:srgbClr val="003366"/>
      </a:dk2>
      <a:lt2>
        <a:srgbClr val="CFDAE5"/>
      </a:lt2>
      <a:accent1>
        <a:srgbClr val="00264C"/>
      </a:accent1>
      <a:accent2>
        <a:srgbClr val="00264C"/>
      </a:accent2>
      <a:accent3>
        <a:srgbClr val="FFFFFF"/>
      </a:accent3>
      <a:accent4>
        <a:srgbClr val="0F151C"/>
      </a:accent4>
      <a:accent5>
        <a:srgbClr val="ADD6FF"/>
      </a:accent5>
      <a:accent6>
        <a:srgbClr val="0A84FF"/>
      </a:accent6>
      <a:hlink>
        <a:srgbClr val="5BADFF"/>
      </a:hlink>
      <a:folHlink>
        <a:srgbClr val="0A84FF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YCDOE_PPT_July2014 (4).potx" id="{7DE8C774-AB82-4D56-9386-796E98412634}" vid="{A159373F-CB86-4DF3-B710-BE088E7D20C0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conOverlay xmlns="http://schemas.microsoft.com/sharepoint/v4" xsi:nil="true"/>
    <_ip_UnifiedCompliancePolicyProperties xmlns="http://schemas.microsoft.com/sharepoint/v3" xsi:nil="true"/>
    <_dlc_DocId xmlns="c901cb6c-78c3-4188-812b-709585f67502">RTDVHDDCDJHA-969360118-206033</_dlc_DocId>
    <_dlc_DocIdUrl xmlns="c901cb6c-78c3-4188-812b-709585f67502">
      <Url>https://nycdoe.sharepoint.com/sites/OfficeofDistrictPlanning/_layouts/15/DocIdRedir.aspx?ID=RTDVHDDCDJHA-969360118-206033</Url>
      <Description>RTDVHDDCDJHA-969360118-206033</Description>
    </_dlc_DocIdUrl>
    <lcf76f155ced4ddcb4097134ff3c332f xmlns="8f720201-b688-4dd8-986f-26a17d32362f">
      <Terms xmlns="http://schemas.microsoft.com/office/infopath/2007/PartnerControls"/>
    </lcf76f155ced4ddcb4097134ff3c332f>
    <TaxCatchAll xmlns="c901cb6c-78c3-4188-812b-709585f67502" xsi:nil="true"/>
    <SharedWithUsers xmlns="c901cb6c-78c3-4188-812b-709585f67502">
      <UserInfo>
        <DisplayName>Tasnim Shahrukh</DisplayName>
        <AccountId>1764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D132E2F7BFFB4EABE69F7FAACA2155" ma:contentTypeVersion="964" ma:contentTypeDescription="Create a new document." ma:contentTypeScope="" ma:versionID="502db40ef374c22756849aafa28fa369">
  <xsd:schema xmlns:xsd="http://www.w3.org/2001/XMLSchema" xmlns:xs="http://www.w3.org/2001/XMLSchema" xmlns:p="http://schemas.microsoft.com/office/2006/metadata/properties" xmlns:ns1="http://schemas.microsoft.com/sharepoint/v3" xmlns:ns2="c901cb6c-78c3-4188-812b-709585f67502" xmlns:ns3="8f720201-b688-4dd8-986f-26a17d32362f" xmlns:ns4="http://schemas.microsoft.com/sharepoint/v4" targetNamespace="http://schemas.microsoft.com/office/2006/metadata/properties" ma:root="true" ma:fieldsID="a1bb5056c7a3b9928eb2ec7f23049b1b" ns1:_="" ns2:_="" ns3:_="" ns4:_="">
    <xsd:import namespace="http://schemas.microsoft.com/sharepoint/v3"/>
    <xsd:import namespace="c901cb6c-78c3-4188-812b-709585f67502"/>
    <xsd:import namespace="8f720201-b688-4dd8-986f-26a17d32362f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EventHashCode" minOccurs="0"/>
                <xsd:element ref="ns3:MediaServiceGenerationTime" minOccurs="0"/>
                <xsd:element ref="ns2:SharedWithUsers" minOccurs="0"/>
                <xsd:element ref="ns2:SharedWithDetails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1:_ip_UnifiedCompliancePolicyProperties" minOccurs="0"/>
                <xsd:element ref="ns1:_ip_UnifiedCompliancePolicyUIAction" minOccurs="0"/>
                <xsd:element ref="ns3:MediaServiceDateTaken" minOccurs="0"/>
                <xsd:element ref="ns4:IconOverlay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01cb6c-78c3-4188-812b-709585f6750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8" nillable="true" ma:displayName="Taxonomy Catch All Column" ma:hidden="true" ma:list="{01182488-7b48-480a-a755-f6b2b81d3d36}" ma:internalName="TaxCatchAll" ma:showField="CatchAllData" ma:web="c901cb6c-78c3-4188-812b-709585f675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720201-b688-4dd8-986f-26a17d3236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7" nillable="true" ma:taxonomy="true" ma:internalName="lcf76f155ced4ddcb4097134ff3c332f" ma:taxonomyFieldName="MediaServiceImageTags" ma:displayName="Image Tags" ma:readOnly="false" ma:fieldId="{5cf76f15-5ced-4ddc-b409-7134ff3c332f}" ma:taxonomyMulti="true" ma:sspId="5ca87873-bdaf-4156-af8e-11c8208359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31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4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180343A-4369-40E0-BEAC-1902E1022837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1D0E408A-571D-45DB-BB13-01DCBB36253D}">
  <ds:schemaRefs>
    <ds:schemaRef ds:uri="8f720201-b688-4dd8-986f-26a17d32362f"/>
    <ds:schemaRef ds:uri="c901cb6c-78c3-4188-812b-709585f6750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microsoft.com/sharepoint/v4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9150C6C-06CC-4151-BC98-CEC7BF7AB796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993E1459-87E8-43D9-9BDE-14F696E3CD23}">
  <ds:schemaRefs>
    <ds:schemaRef ds:uri="8f720201-b688-4dd8-986f-26a17d32362f"/>
    <ds:schemaRef ds:uri="c901cb6c-78c3-4188-812b-709585f6750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microsoft.com/sharepoint/v4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On-screen Show (4:3)</PresentationFormat>
  <Slides>23</Slides>
  <Notes>20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2_Blank Presentation</vt:lpstr>
      <vt:lpstr>1_Blank Presentation</vt:lpstr>
      <vt:lpstr>PowerPoint Presentation</vt:lpstr>
      <vt:lpstr>Introductions</vt:lpstr>
      <vt:lpstr>Goals and Norms for Tonight’s Presentation</vt:lpstr>
      <vt:lpstr>Agenda</vt:lpstr>
      <vt:lpstr>Elementary School Seat Need And Planning For New Buildings</vt:lpstr>
      <vt:lpstr>LIC Schools Serving Grades K-5: Seat Need</vt:lpstr>
      <vt:lpstr>PowerPoint Presentation</vt:lpstr>
      <vt:lpstr>Plans for New School Buildings</vt:lpstr>
      <vt:lpstr>School Zones and Rezoning Overview</vt:lpstr>
      <vt:lpstr>PowerPoint Presentation</vt:lpstr>
      <vt:lpstr>What is a School Rezoning?</vt:lpstr>
      <vt:lpstr>PowerPoint Presentation</vt:lpstr>
      <vt:lpstr>Potential Rezoning Landscape in LIC</vt:lpstr>
      <vt:lpstr>PowerPoint Presentation</vt:lpstr>
      <vt:lpstr>PowerPoint Presentation</vt:lpstr>
      <vt:lpstr>Discussion &amp; Feedback</vt:lpstr>
      <vt:lpstr>Statements from District 30 Superintendent Hidalgo &amp;  CEC 30 Co-Presidents  Whitney Toussaint &amp; Victoria Medelius </vt:lpstr>
      <vt:lpstr>Guiding Questions</vt:lpstr>
      <vt:lpstr>Next Steps and  Contact Information</vt:lpstr>
      <vt:lpstr>PowerPoint Presentation</vt:lpstr>
      <vt:lpstr>Office of District Planning Contact Information</vt:lpstr>
      <vt:lpstr>Appendix</vt:lpstr>
      <vt:lpstr>Rezoning Process Frequently Asked Questions</vt:lpstr>
    </vt:vector>
  </TitlesOfParts>
  <Company>NYCDOE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OBrien Jessica</dc:creator>
  <cp:revision>1</cp:revision>
  <cp:lastPrinted>2023-11-15T20:36:22Z</cp:lastPrinted>
  <dcterms:created xsi:type="dcterms:W3CDTF">2017-08-29T15:12:08Z</dcterms:created>
  <dcterms:modified xsi:type="dcterms:W3CDTF">2026-05-20T18:05:55Z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0x010100CBD132E2F7BFFB4EABE69F7FAACA2155</vt:lpwstr>
  </property>
  <property fmtid="{D5CDD505-2E9C-101B-9397-08002B2CF9AE}" pid="3" name="MediaServiceImageTags">
    <vt:lpwstr/>
  </property>
  <property fmtid="{D5CDD505-2E9C-101B-9397-08002B2CF9AE}" pid="4" name="_dlc_DocIdItemGuid">
    <vt:lpwstr>c59dde4b-fba7-4670-abdb-7bcfa5d81081</vt:lpwstr>
  </property>
</Properties>
</file>