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itchFamily="2" charset="77"/>
      <p:regular r:id="rId7"/>
      <p:bold r:id="rId8"/>
    </p:embeddedFont>
    <p:embeddedFont>
      <p:font typeface="Cooper Hewitt Bold" pitchFamily="2" charset="77"/>
      <p:regular r:id="rId9"/>
      <p:bold r:id="rId10"/>
    </p:embeddedFont>
    <p:embeddedFont>
      <p:font typeface="Mali Bold" pitchFamily="2" charset="-34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C6AE80-D8E7-4545-A16A-76A9E5E282E5}" v="15" dt="2023-12-22T14:53:23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86395" autoAdjust="0"/>
  </p:normalViewPr>
  <p:slideViewPr>
    <p:cSldViewPr>
      <p:cViewPr varScale="1">
        <p:scale>
          <a:sx n="52" d="100"/>
          <a:sy n="52" d="100"/>
        </p:scale>
        <p:origin x="216" y="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8CBCE8E5-526A-4769-9BFD-F498FE0FE89B}"/>
    <pc:docChg chg="modSld">
      <pc:chgData name="Wolf Daniel" userId="6c5711b8-578f-4d36-989d-6d05a51a5dc1" providerId="ADAL" clId="{8CBCE8E5-526A-4769-9BFD-F498FE0FE89B}" dt="2023-12-19T14:30:46.434" v="1209" actId="20577"/>
      <pc:docMkLst>
        <pc:docMk/>
      </pc:docMkLst>
      <pc:sldChg chg="modSp mod">
        <pc:chgData name="Wolf Daniel" userId="6c5711b8-578f-4d36-989d-6d05a51a5dc1" providerId="ADAL" clId="{8CBCE8E5-526A-4769-9BFD-F498FE0FE89B}" dt="2023-12-19T14:30:15.276" v="1197" actId="33553"/>
        <pc:sldMkLst>
          <pc:docMk/>
          <pc:sldMk cId="0" sldId="256"/>
        </pc:sldMkLst>
        <pc:spChg chg="mod">
          <ac:chgData name="Wolf Daniel" userId="6c5711b8-578f-4d36-989d-6d05a51a5dc1" providerId="ADAL" clId="{8CBCE8E5-526A-4769-9BFD-F498FE0FE89B}" dt="2023-12-19T14:30:15.276" v="1197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8CBCE8E5-526A-4769-9BFD-F498FE0FE89B}" dt="2023-12-19T14:22:08.007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8CBCE8E5-526A-4769-9BFD-F498FE0FE89B}" dt="2023-12-19T14:22:11.724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8CBCE8E5-526A-4769-9BFD-F498FE0FE89B}" dt="2023-12-19T14:22:39.005" v="88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8CBCE8E5-526A-4769-9BFD-F498FE0FE89B}" dt="2023-12-19T14:23:06.955" v="154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8CBCE8E5-526A-4769-9BFD-F498FE0FE89B}" dt="2023-12-19T14:22:03.534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2:19.179" v="81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2:24.295" v="82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2:29.092" v="83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2:30.943" v="84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2:33.432" v="85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2:35.375" v="86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2:37.433" v="87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8CBCE8E5-526A-4769-9BFD-F498FE0FE89B}" dt="2023-12-19T14:30:17.203" v="1198" actId="33553"/>
        <pc:sldMkLst>
          <pc:docMk/>
          <pc:sldMk cId="0" sldId="257"/>
        </pc:sldMkLst>
        <pc:spChg chg="mod">
          <ac:chgData name="Wolf Daniel" userId="6c5711b8-578f-4d36-989d-6d05a51a5dc1" providerId="ADAL" clId="{8CBCE8E5-526A-4769-9BFD-F498FE0FE89B}" dt="2023-12-19T14:30:17.203" v="1198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8CBCE8E5-526A-4769-9BFD-F498FE0FE89B}" dt="2023-12-19T14:23:26.557" v="177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8CBCE8E5-526A-4769-9BFD-F498FE0FE89B}" dt="2023-12-19T14:23:15.448" v="158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3:22.288" v="176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3:40.482" v="295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3:45.074" v="296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3:46.925" v="297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">
        <pc:chgData name="Wolf Daniel" userId="6c5711b8-578f-4d36-989d-6d05a51a5dc1" providerId="ADAL" clId="{8CBCE8E5-526A-4769-9BFD-F498FE0FE89B}" dt="2023-12-19T14:30:26.335" v="1201" actId="1076"/>
        <pc:sldMkLst>
          <pc:docMk/>
          <pc:sldMk cId="0" sldId="258"/>
        </pc:sldMkLst>
        <pc:spChg chg="add del mod">
          <ac:chgData name="Wolf Daniel" userId="6c5711b8-578f-4d36-989d-6d05a51a5dc1" providerId="ADAL" clId="{8CBCE8E5-526A-4769-9BFD-F498FE0FE89B}" dt="2023-12-19T14:30:22.182" v="1200"/>
          <ac:spMkLst>
            <pc:docMk/>
            <pc:sldMk cId="0" sldId="258"/>
            <ac:spMk id="12" creationId="{FB17548B-B904-82B1-703A-9AABB8766D9D}"/>
          </ac:spMkLst>
        </pc:spChg>
        <pc:spChg chg="add mod">
          <ac:chgData name="Wolf Daniel" userId="6c5711b8-578f-4d36-989d-6d05a51a5dc1" providerId="ADAL" clId="{8CBCE8E5-526A-4769-9BFD-F498FE0FE89B}" dt="2023-12-19T14:30:26.335" v="1201" actId="1076"/>
          <ac:spMkLst>
            <pc:docMk/>
            <pc:sldMk cId="0" sldId="258"/>
            <ac:spMk id="13" creationId="{88B66306-64AA-52A9-82F3-3009C6FA7F01}"/>
          </ac:spMkLst>
        </pc:spChg>
        <pc:grpChg chg="mod">
          <ac:chgData name="Wolf Daniel" userId="6c5711b8-578f-4d36-989d-6d05a51a5dc1" providerId="ADAL" clId="{8CBCE8E5-526A-4769-9BFD-F498FE0FE89B}" dt="2023-12-19T14:23:57.622" v="302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8CBCE8E5-526A-4769-9BFD-F498FE0FE89B}" dt="2023-12-19T14:24:01.300" v="303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8CBCE8E5-526A-4769-9BFD-F498FE0FE89B}" dt="2023-12-19T14:23:53.963" v="301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4:04.662" v="315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4:10.041" v="325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4:13.873" v="326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4:19.432" v="344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6:06.081" v="568" actId="962"/>
          <ac:picMkLst>
            <pc:docMk/>
            <pc:sldMk cId="0" sldId="258"/>
            <ac:picMk id="11" creationId="{0E0B36F9-DB1C-855D-AB4E-BD9E8D77A33E}"/>
          </ac:picMkLst>
        </pc:picChg>
      </pc:sldChg>
      <pc:sldChg chg="addSp delSp modSp mod">
        <pc:chgData name="Wolf Daniel" userId="6c5711b8-578f-4d36-989d-6d05a51a5dc1" providerId="ADAL" clId="{8CBCE8E5-526A-4769-9BFD-F498FE0FE89B}" dt="2023-12-19T14:30:37.658" v="1205" actId="20577"/>
        <pc:sldMkLst>
          <pc:docMk/>
          <pc:sldMk cId="1944678796" sldId="259"/>
        </pc:sldMkLst>
        <pc:spChg chg="add del mod">
          <ac:chgData name="Wolf Daniel" userId="6c5711b8-578f-4d36-989d-6d05a51a5dc1" providerId="ADAL" clId="{8CBCE8E5-526A-4769-9BFD-F498FE0FE89B}" dt="2023-12-19T14:30:32.309" v="1203"/>
          <ac:spMkLst>
            <pc:docMk/>
            <pc:sldMk cId="1944678796" sldId="259"/>
            <ac:spMk id="20" creationId="{123CCF0D-76DB-80F2-C459-AF3B78727D8C}"/>
          </ac:spMkLst>
        </pc:spChg>
        <pc:spChg chg="add mod">
          <ac:chgData name="Wolf Daniel" userId="6c5711b8-578f-4d36-989d-6d05a51a5dc1" providerId="ADAL" clId="{8CBCE8E5-526A-4769-9BFD-F498FE0FE89B}" dt="2023-12-19T14:30:37.658" v="1205" actId="20577"/>
          <ac:spMkLst>
            <pc:docMk/>
            <pc:sldMk cId="1944678796" sldId="259"/>
            <ac:spMk id="21" creationId="{88B66306-64AA-52A9-82F3-3009C6FA7F01}"/>
          </ac:spMkLst>
        </pc:spChg>
        <pc:grpChg chg="mod">
          <ac:chgData name="Wolf Daniel" userId="6c5711b8-578f-4d36-989d-6d05a51a5dc1" providerId="ADAL" clId="{8CBCE8E5-526A-4769-9BFD-F498FE0FE89B}" dt="2023-12-19T14:26:17.010" v="573" actId="962"/>
          <ac:grpSpMkLst>
            <pc:docMk/>
            <pc:sldMk cId="1944678796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8CBCE8E5-526A-4769-9BFD-F498FE0FE89B}" dt="2023-12-19T14:26:19.942" v="574" actId="962"/>
          <ac:grpSpMkLst>
            <pc:docMk/>
            <pc:sldMk cId="1944678796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8CBCE8E5-526A-4769-9BFD-F498FE0FE89B}" dt="2023-12-19T14:26:12.959" v="572" actId="962"/>
          <ac:picMkLst>
            <pc:docMk/>
            <pc:sldMk cId="1944678796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6:24.138" v="586" actId="962"/>
          <ac:picMkLst>
            <pc:docMk/>
            <pc:sldMk cId="1944678796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6:30.202" v="596" actId="962"/>
          <ac:picMkLst>
            <pc:docMk/>
            <pc:sldMk cId="1944678796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6:33.800" v="597" actId="962"/>
          <ac:picMkLst>
            <pc:docMk/>
            <pc:sldMk cId="1944678796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6:38.041" v="619" actId="962"/>
          <ac:picMkLst>
            <pc:docMk/>
            <pc:sldMk cId="1944678796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7:32.672" v="873" actId="962"/>
          <ac:picMkLst>
            <pc:docMk/>
            <pc:sldMk cId="1944678796" sldId="259"/>
            <ac:picMk id="11" creationId="{0E0B36F9-DB1C-855D-AB4E-BD9E8D77A33E}"/>
          </ac:picMkLst>
        </pc:picChg>
      </pc:sldChg>
      <pc:sldChg chg="addSp delSp modSp mod">
        <pc:chgData name="Wolf Daniel" userId="6c5711b8-578f-4d36-989d-6d05a51a5dc1" providerId="ADAL" clId="{8CBCE8E5-526A-4769-9BFD-F498FE0FE89B}" dt="2023-12-19T14:30:46.434" v="1209" actId="20577"/>
        <pc:sldMkLst>
          <pc:docMk/>
          <pc:sldMk cId="3753460758" sldId="260"/>
        </pc:sldMkLst>
        <pc:spChg chg="add del mod">
          <ac:chgData name="Wolf Daniel" userId="6c5711b8-578f-4d36-989d-6d05a51a5dc1" providerId="ADAL" clId="{8CBCE8E5-526A-4769-9BFD-F498FE0FE89B}" dt="2023-12-19T14:30:41.502" v="1207"/>
          <ac:spMkLst>
            <pc:docMk/>
            <pc:sldMk cId="3753460758" sldId="260"/>
            <ac:spMk id="12" creationId="{D0F6C0AC-E0CD-9B4B-2140-C9A8ED6D470E}"/>
          </ac:spMkLst>
        </pc:spChg>
        <pc:spChg chg="add mod">
          <ac:chgData name="Wolf Daniel" userId="6c5711b8-578f-4d36-989d-6d05a51a5dc1" providerId="ADAL" clId="{8CBCE8E5-526A-4769-9BFD-F498FE0FE89B}" dt="2023-12-19T14:30:46.434" v="1209" actId="20577"/>
          <ac:spMkLst>
            <pc:docMk/>
            <pc:sldMk cId="3753460758" sldId="260"/>
            <ac:spMk id="13" creationId="{88B66306-64AA-52A9-82F3-3009C6FA7F01}"/>
          </ac:spMkLst>
        </pc:spChg>
        <pc:grpChg chg="mod">
          <ac:chgData name="Wolf Daniel" userId="6c5711b8-578f-4d36-989d-6d05a51a5dc1" providerId="ADAL" clId="{8CBCE8E5-526A-4769-9BFD-F498FE0FE89B}" dt="2023-12-19T14:27:55.391" v="878" actId="962"/>
          <ac:grpSpMkLst>
            <pc:docMk/>
            <pc:sldMk cId="3753460758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8CBCE8E5-526A-4769-9BFD-F498FE0FE89B}" dt="2023-12-19T14:27:57.751" v="879" actId="962"/>
          <ac:grpSpMkLst>
            <pc:docMk/>
            <pc:sldMk cId="3753460758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8CBCE8E5-526A-4769-9BFD-F498FE0FE89B}" dt="2023-12-19T14:27:41.318" v="877" actId="962"/>
          <ac:picMkLst>
            <pc:docMk/>
            <pc:sldMk cId="3753460758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8:01.708" v="899" actId="962"/>
          <ac:picMkLst>
            <pc:docMk/>
            <pc:sldMk cId="3753460758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8:07.440" v="909" actId="962"/>
          <ac:picMkLst>
            <pc:docMk/>
            <pc:sldMk cId="3753460758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8:11.088" v="910" actId="962"/>
          <ac:picMkLst>
            <pc:docMk/>
            <pc:sldMk cId="3753460758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28:19.744" v="964" actId="962"/>
          <ac:picMkLst>
            <pc:docMk/>
            <pc:sldMk cId="3753460758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8CBCE8E5-526A-4769-9BFD-F498FE0FE89B}" dt="2023-12-19T14:30:07.902" v="1196" actId="962"/>
          <ac:picMkLst>
            <pc:docMk/>
            <pc:sldMk cId="3753460758" sldId="260"/>
            <ac:picMk id="11" creationId="{0E0B36F9-DB1C-855D-AB4E-BD9E8D77A33E}"/>
          </ac:picMkLst>
        </pc:picChg>
      </pc:sldChg>
    </pc:docChg>
  </pc:docChgLst>
  <pc:docChgLst>
    <pc:chgData name="Wolf Daniel" userId="6c5711b8-578f-4d36-989d-6d05a51a5dc1" providerId="ADAL" clId="{CFC6AE80-D8E7-4545-A16A-76A9E5E282E5}"/>
    <pc:docChg chg="undo custSel addSld delSld modSld sldOrd">
      <pc:chgData name="Wolf Daniel" userId="6c5711b8-578f-4d36-989d-6d05a51a5dc1" providerId="ADAL" clId="{CFC6AE80-D8E7-4545-A16A-76A9E5E282E5}" dt="2023-12-22T14:55:32.251" v="60" actId="2696"/>
      <pc:docMkLst>
        <pc:docMk/>
      </pc:docMkLst>
      <pc:sldChg chg="addSp delSp modSp del mod">
        <pc:chgData name="Wolf Daniel" userId="6c5711b8-578f-4d36-989d-6d05a51a5dc1" providerId="ADAL" clId="{CFC6AE80-D8E7-4545-A16A-76A9E5E282E5}" dt="2023-12-22T14:55:32.251" v="60" actId="2696"/>
        <pc:sldMkLst>
          <pc:docMk/>
          <pc:sldMk cId="0" sldId="256"/>
        </pc:sldMkLst>
        <pc:spChg chg="mod topLvl">
          <ac:chgData name="Wolf Daniel" userId="6c5711b8-578f-4d36-989d-6d05a51a5dc1" providerId="ADAL" clId="{CFC6AE80-D8E7-4545-A16A-76A9E5E282E5}" dt="2023-12-22T14:52:21.757" v="53" actId="1076"/>
          <ac:spMkLst>
            <pc:docMk/>
            <pc:sldMk cId="0" sldId="256"/>
            <ac:spMk id="4" creationId="{00000000-0000-0000-0000-000000000000}"/>
          </ac:spMkLst>
        </pc:spChg>
        <pc:spChg chg="mod topLvl">
          <ac:chgData name="Wolf Daniel" userId="6c5711b8-578f-4d36-989d-6d05a51a5dc1" providerId="ADAL" clId="{CFC6AE80-D8E7-4545-A16A-76A9E5E282E5}" dt="2023-12-22T14:52:21.757" v="53" actId="1076"/>
          <ac:spMkLst>
            <pc:docMk/>
            <pc:sldMk cId="0" sldId="256"/>
            <ac:spMk id="15" creationId="{00000000-0000-0000-0000-000000000000}"/>
          </ac:spMkLst>
        </pc:spChg>
        <pc:spChg chg="topLvl">
          <ac:chgData name="Wolf Daniel" userId="6c5711b8-578f-4d36-989d-6d05a51a5dc1" providerId="ADAL" clId="{CFC6AE80-D8E7-4545-A16A-76A9E5E282E5}" dt="2023-12-22T14:50:49.147" v="45" actId="165"/>
          <ac:spMkLst>
            <pc:docMk/>
            <pc:sldMk cId="0" sldId="256"/>
            <ac:spMk id="16" creationId="{00000000-0000-0000-0000-000000000000}"/>
          </ac:spMkLst>
        </pc:spChg>
        <pc:spChg chg="mod">
          <ac:chgData name="Wolf Daniel" userId="6c5711b8-578f-4d36-989d-6d05a51a5dc1" providerId="ADAL" clId="{CFC6AE80-D8E7-4545-A16A-76A9E5E282E5}" dt="2023-12-22T14:52:21.757" v="53" actId="1076"/>
          <ac:spMkLst>
            <pc:docMk/>
            <pc:sldMk cId="0" sldId="256"/>
            <ac:spMk id="17" creationId="{00000000-0000-0000-0000-000000000000}"/>
          </ac:spMkLst>
        </pc:spChg>
        <pc:spChg chg="mod topLvl">
          <ac:chgData name="Wolf Daniel" userId="6c5711b8-578f-4d36-989d-6d05a51a5dc1" providerId="ADAL" clId="{CFC6AE80-D8E7-4545-A16A-76A9E5E282E5}" dt="2023-12-22T14:52:21.757" v="53" actId="1076"/>
          <ac:spMkLst>
            <pc:docMk/>
            <pc:sldMk cId="0" sldId="256"/>
            <ac:spMk id="22" creationId="{00000000-0000-0000-0000-000000000000}"/>
          </ac:spMkLst>
        </pc:spChg>
        <pc:spChg chg="mod topLvl">
          <ac:chgData name="Wolf Daniel" userId="6c5711b8-578f-4d36-989d-6d05a51a5dc1" providerId="ADAL" clId="{CFC6AE80-D8E7-4545-A16A-76A9E5E282E5}" dt="2023-12-22T14:52:21.757" v="53" actId="1076"/>
          <ac:spMkLst>
            <pc:docMk/>
            <pc:sldMk cId="0" sldId="256"/>
            <ac:spMk id="23" creationId="{00000000-0000-0000-0000-000000000000}"/>
          </ac:spMkLst>
        </pc:spChg>
        <pc:spChg chg="mod">
          <ac:chgData name="Wolf Daniel" userId="6c5711b8-578f-4d36-989d-6d05a51a5dc1" providerId="ADAL" clId="{CFC6AE80-D8E7-4545-A16A-76A9E5E282E5}" dt="2023-12-22T14:52:21.757" v="53" actId="1076"/>
          <ac:spMkLst>
            <pc:docMk/>
            <pc:sldMk cId="0" sldId="256"/>
            <ac:spMk id="24" creationId="{656A010A-EE2F-2CEF-206B-D43B9B803621}"/>
          </ac:spMkLst>
        </pc:spChg>
        <pc:grpChg chg="del mod">
          <ac:chgData name="Wolf Daniel" userId="6c5711b8-578f-4d36-989d-6d05a51a5dc1" providerId="ADAL" clId="{CFC6AE80-D8E7-4545-A16A-76A9E5E282E5}" dt="2023-12-22T14:50:49.147" v="45" actId="165"/>
          <ac:grpSpMkLst>
            <pc:docMk/>
            <pc:sldMk cId="0" sldId="256"/>
            <ac:grpSpMk id="3" creationId="{00000000-0000-0000-0000-000000000000}"/>
          </ac:grpSpMkLst>
        </pc:grpChg>
        <pc:grpChg chg="mod topLvl">
          <ac:chgData name="Wolf Daniel" userId="6c5711b8-578f-4d36-989d-6d05a51a5dc1" providerId="ADAL" clId="{CFC6AE80-D8E7-4545-A16A-76A9E5E282E5}" dt="2023-12-22T14:49:10.445" v="36" actId="167"/>
          <ac:grpSpMkLst>
            <pc:docMk/>
            <pc:sldMk cId="0" sldId="256"/>
            <ac:grpSpMk id="5" creationId="{00000000-0000-0000-0000-000000000000}"/>
          </ac:grpSpMkLst>
        </pc:grpChg>
        <pc:grpChg chg="del mod topLvl">
          <ac:chgData name="Wolf Daniel" userId="6c5711b8-578f-4d36-989d-6d05a51a5dc1" providerId="ADAL" clId="{CFC6AE80-D8E7-4545-A16A-76A9E5E282E5}" dt="2023-12-22T14:50:49.147" v="45" actId="165"/>
          <ac:grpSpMkLst>
            <pc:docMk/>
            <pc:sldMk cId="0" sldId="256"/>
            <ac:grpSpMk id="14" creationId="{00000000-0000-0000-0000-000000000000}"/>
          </ac:grpSpMkLst>
        </pc:grpChg>
        <pc:grpChg chg="del mod topLvl">
          <ac:chgData name="Wolf Daniel" userId="6c5711b8-578f-4d36-989d-6d05a51a5dc1" providerId="ADAL" clId="{CFC6AE80-D8E7-4545-A16A-76A9E5E282E5}" dt="2023-12-22T14:50:49.147" v="45" actId="165"/>
          <ac:grpSpMkLst>
            <pc:docMk/>
            <pc:sldMk cId="0" sldId="256"/>
            <ac:grpSpMk id="18" creationId="{00000000-0000-0000-0000-000000000000}"/>
          </ac:grpSpMkLst>
        </pc:grpChg>
        <pc:grpChg chg="topLvl">
          <ac:chgData name="Wolf Daniel" userId="6c5711b8-578f-4d36-989d-6d05a51a5dc1" providerId="ADAL" clId="{CFC6AE80-D8E7-4545-A16A-76A9E5E282E5}" dt="2023-12-22T14:50:49.147" v="45" actId="165"/>
          <ac:grpSpMkLst>
            <pc:docMk/>
            <pc:sldMk cId="0" sldId="256"/>
            <ac:grpSpMk id="19" creationId="{00000000-0000-0000-0000-000000000000}"/>
          </ac:grpSpMkLst>
        </pc:grpChg>
        <pc:grpChg chg="add del">
          <ac:chgData name="Wolf Daniel" userId="6c5711b8-578f-4d36-989d-6d05a51a5dc1" providerId="ADAL" clId="{CFC6AE80-D8E7-4545-A16A-76A9E5E282E5}" dt="2023-12-22T14:49:01.733" v="35" actId="164"/>
          <ac:grpSpMkLst>
            <pc:docMk/>
            <pc:sldMk cId="0" sldId="256"/>
            <ac:grpSpMk id="25" creationId="{B0FFC845-DBA2-774E-0E27-FF662DB09FB6}"/>
          </ac:grpSpMkLst>
        </pc:grpChg>
        <pc:picChg chg="mod topLvl">
          <ac:chgData name="Wolf Daniel" userId="6c5711b8-578f-4d36-989d-6d05a51a5dc1" providerId="ADAL" clId="{CFC6AE80-D8E7-4545-A16A-76A9E5E282E5}" dt="2023-12-22T14:50:24.099" v="43" actId="166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Wolf Daniel" userId="6c5711b8-578f-4d36-989d-6d05a51a5dc1" providerId="ADAL" clId="{CFC6AE80-D8E7-4545-A16A-76A9E5E282E5}" dt="2023-12-22T14:52:06.614" v="49" actId="571"/>
          <ac:picMkLst>
            <pc:docMk/>
            <pc:sldMk cId="0" sldId="256"/>
            <ac:picMk id="3" creationId="{A3ECCD98-36DB-9F91-10BA-6B6375598A75}"/>
          </ac:picMkLst>
        </pc:picChg>
        <pc:picChg chg="mod topLvl">
          <ac:chgData name="Wolf Daniel" userId="6c5711b8-578f-4d36-989d-6d05a51a5dc1" providerId="ADAL" clId="{CFC6AE80-D8E7-4545-A16A-76A9E5E282E5}" dt="2023-12-22T14:52:21.757" v="53" actId="1076"/>
          <ac:picMkLst>
            <pc:docMk/>
            <pc:sldMk cId="0" sldId="256"/>
            <ac:picMk id="7" creationId="{00000000-0000-0000-0000-000000000000}"/>
          </ac:picMkLst>
        </pc:picChg>
        <pc:picChg chg="mod topLvl">
          <ac:chgData name="Wolf Daniel" userId="6c5711b8-578f-4d36-989d-6d05a51a5dc1" providerId="ADAL" clId="{CFC6AE80-D8E7-4545-A16A-76A9E5E282E5}" dt="2023-12-22T14:49:10.445" v="36" actId="167"/>
          <ac:picMkLst>
            <pc:docMk/>
            <pc:sldMk cId="0" sldId="256"/>
            <ac:picMk id="8" creationId="{00000000-0000-0000-0000-000000000000}"/>
          </ac:picMkLst>
        </pc:picChg>
        <pc:picChg chg="mod topLvl">
          <ac:chgData name="Wolf Daniel" userId="6c5711b8-578f-4d36-989d-6d05a51a5dc1" providerId="ADAL" clId="{CFC6AE80-D8E7-4545-A16A-76A9E5E282E5}" dt="2023-12-22T14:49:10.445" v="36" actId="167"/>
          <ac:picMkLst>
            <pc:docMk/>
            <pc:sldMk cId="0" sldId="256"/>
            <ac:picMk id="10" creationId="{00000000-0000-0000-0000-000000000000}"/>
          </ac:picMkLst>
        </pc:picChg>
        <pc:picChg chg="mod topLvl">
          <ac:chgData name="Wolf Daniel" userId="6c5711b8-578f-4d36-989d-6d05a51a5dc1" providerId="ADAL" clId="{CFC6AE80-D8E7-4545-A16A-76A9E5E282E5}" dt="2023-12-22T14:49:10.445" v="36" actId="167"/>
          <ac:picMkLst>
            <pc:docMk/>
            <pc:sldMk cId="0" sldId="256"/>
            <ac:picMk id="11" creationId="{00000000-0000-0000-0000-000000000000}"/>
          </ac:picMkLst>
        </pc:picChg>
        <pc:picChg chg="mod topLvl">
          <ac:chgData name="Wolf Daniel" userId="6c5711b8-578f-4d36-989d-6d05a51a5dc1" providerId="ADAL" clId="{CFC6AE80-D8E7-4545-A16A-76A9E5E282E5}" dt="2023-12-22T14:49:10.445" v="36" actId="167"/>
          <ac:picMkLst>
            <pc:docMk/>
            <pc:sldMk cId="0" sldId="256"/>
            <ac:picMk id="12" creationId="{00000000-0000-0000-0000-000000000000}"/>
          </ac:picMkLst>
        </pc:picChg>
        <pc:picChg chg="mod topLvl">
          <ac:chgData name="Wolf Daniel" userId="6c5711b8-578f-4d36-989d-6d05a51a5dc1" providerId="ADAL" clId="{CFC6AE80-D8E7-4545-A16A-76A9E5E282E5}" dt="2023-12-22T14:49:10.445" v="36" actId="167"/>
          <ac:picMkLst>
            <pc:docMk/>
            <pc:sldMk cId="0" sldId="256"/>
            <ac:picMk id="13" creationId="{00000000-0000-0000-0000-000000000000}"/>
          </ac:picMkLst>
        </pc:picChg>
        <pc:picChg chg="mod topLvl">
          <ac:chgData name="Wolf Daniel" userId="6c5711b8-578f-4d36-989d-6d05a51a5dc1" providerId="ADAL" clId="{CFC6AE80-D8E7-4545-A16A-76A9E5E282E5}" dt="2023-12-22T14:52:21.757" v="53" actId="1076"/>
          <ac:picMkLst>
            <pc:docMk/>
            <pc:sldMk cId="0" sldId="256"/>
            <ac:picMk id="21" creationId="{00000000-0000-0000-0000-000000000000}"/>
          </ac:picMkLst>
        </pc:picChg>
      </pc:sldChg>
      <pc:sldChg chg="modSp mod modMedia">
        <pc:chgData name="Wolf Daniel" userId="6c5711b8-578f-4d36-989d-6d05a51a5dc1" providerId="ADAL" clId="{CFC6AE80-D8E7-4545-A16A-76A9E5E282E5}" dt="2023-12-20T20:10:18.306" v="19" actId="27784"/>
        <pc:sldMkLst>
          <pc:docMk/>
          <pc:sldMk cId="0" sldId="258"/>
        </pc:sldMkLst>
        <pc:spChg chg="mod">
          <ac:chgData name="Wolf Daniel" userId="6c5711b8-578f-4d36-989d-6d05a51a5dc1" providerId="ADAL" clId="{CFC6AE80-D8E7-4545-A16A-76A9E5E282E5}" dt="2023-12-20T16:50:02.506" v="0"/>
          <ac:spMkLst>
            <pc:docMk/>
            <pc:sldMk cId="0" sldId="258"/>
            <ac:spMk id="13" creationId="{88B66306-64AA-52A9-82F3-3009C6FA7F01}"/>
          </ac:spMkLst>
        </pc:spChg>
        <pc:picChg chg="mod">
          <ac:chgData name="Wolf Daniel" userId="6c5711b8-578f-4d36-989d-6d05a51a5dc1" providerId="ADAL" clId="{CFC6AE80-D8E7-4545-A16A-76A9E5E282E5}" dt="2023-12-20T19:25:08.215" v="11" actId="27784"/>
          <ac:picMkLst>
            <pc:docMk/>
            <pc:sldMk cId="0" sldId="258"/>
            <ac:picMk id="28" creationId="{92DBCEAF-3773-5D30-3865-9380328E7214}"/>
          </ac:picMkLst>
        </pc:picChg>
        <pc:picChg chg="mod">
          <ac:chgData name="Wolf Daniel" userId="6c5711b8-578f-4d36-989d-6d05a51a5dc1" providerId="ADAL" clId="{CFC6AE80-D8E7-4545-A16A-76A9E5E282E5}" dt="2023-12-20T19:32:19.836" v="12" actId="27784"/>
          <ac:picMkLst>
            <pc:docMk/>
            <pc:sldMk cId="0" sldId="258"/>
            <ac:picMk id="29" creationId="{F94CF2D8-9BE4-8D5C-EDCB-6163F0E5F4A8}"/>
          </ac:picMkLst>
        </pc:picChg>
        <pc:picChg chg="mod">
          <ac:chgData name="Wolf Daniel" userId="6c5711b8-578f-4d36-989d-6d05a51a5dc1" providerId="ADAL" clId="{CFC6AE80-D8E7-4545-A16A-76A9E5E282E5}" dt="2023-12-20T20:06:41.698" v="13" actId="27784"/>
          <ac:picMkLst>
            <pc:docMk/>
            <pc:sldMk cId="0" sldId="258"/>
            <ac:picMk id="30" creationId="{86989D85-F6C1-858A-5A79-1F96FCF542DA}"/>
          </ac:picMkLst>
        </pc:picChg>
        <pc:picChg chg="mod">
          <ac:chgData name="Wolf Daniel" userId="6c5711b8-578f-4d36-989d-6d05a51a5dc1" providerId="ADAL" clId="{CFC6AE80-D8E7-4545-A16A-76A9E5E282E5}" dt="2023-12-20T20:07:01.392" v="14" actId="27784"/>
          <ac:picMkLst>
            <pc:docMk/>
            <pc:sldMk cId="0" sldId="258"/>
            <ac:picMk id="31" creationId="{43E9A948-AF9E-BB52-9C3C-5548F977FBB5}"/>
          </ac:picMkLst>
        </pc:picChg>
        <pc:picChg chg="mod">
          <ac:chgData name="Wolf Daniel" userId="6c5711b8-578f-4d36-989d-6d05a51a5dc1" providerId="ADAL" clId="{CFC6AE80-D8E7-4545-A16A-76A9E5E282E5}" dt="2023-12-20T20:08:29.499" v="15" actId="27784"/>
          <ac:picMkLst>
            <pc:docMk/>
            <pc:sldMk cId="0" sldId="258"/>
            <ac:picMk id="32" creationId="{1BAB04B5-8DF1-91D7-B873-DDB439D3DFDA}"/>
          </ac:picMkLst>
        </pc:picChg>
        <pc:picChg chg="mod">
          <ac:chgData name="Wolf Daniel" userId="6c5711b8-578f-4d36-989d-6d05a51a5dc1" providerId="ADAL" clId="{CFC6AE80-D8E7-4545-A16A-76A9E5E282E5}" dt="2023-12-20T20:09:42.253" v="17" actId="27784"/>
          <ac:picMkLst>
            <pc:docMk/>
            <pc:sldMk cId="0" sldId="258"/>
            <ac:picMk id="33" creationId="{1B5269CA-3AB5-CA6F-73E1-FD72817C0BB2}"/>
          </ac:picMkLst>
        </pc:picChg>
        <pc:picChg chg="mod">
          <ac:chgData name="Wolf Daniel" userId="6c5711b8-578f-4d36-989d-6d05a51a5dc1" providerId="ADAL" clId="{CFC6AE80-D8E7-4545-A16A-76A9E5E282E5}" dt="2023-12-20T20:10:07.795" v="18" actId="27784"/>
          <ac:picMkLst>
            <pc:docMk/>
            <pc:sldMk cId="0" sldId="258"/>
            <ac:picMk id="34" creationId="{FE8BFF0D-F9FF-41ED-9FA5-5DFCAA3A43AD}"/>
          </ac:picMkLst>
        </pc:picChg>
        <pc:picChg chg="mod">
          <ac:chgData name="Wolf Daniel" userId="6c5711b8-578f-4d36-989d-6d05a51a5dc1" providerId="ADAL" clId="{CFC6AE80-D8E7-4545-A16A-76A9E5E282E5}" dt="2023-12-20T20:10:18.306" v="19" actId="27784"/>
          <ac:picMkLst>
            <pc:docMk/>
            <pc:sldMk cId="0" sldId="258"/>
            <ac:picMk id="35" creationId="{C7AF6E8E-6171-D1CC-8E3C-74B260384123}"/>
          </ac:picMkLst>
        </pc:picChg>
      </pc:sldChg>
      <pc:sldChg chg="modSp mod modMedia">
        <pc:chgData name="Wolf Daniel" userId="6c5711b8-578f-4d36-989d-6d05a51a5dc1" providerId="ADAL" clId="{CFC6AE80-D8E7-4545-A16A-76A9E5E282E5}" dt="2023-12-20T20:12:07.983" v="27" actId="27784"/>
        <pc:sldMkLst>
          <pc:docMk/>
          <pc:sldMk cId="1944678796" sldId="259"/>
        </pc:sldMkLst>
        <pc:spChg chg="mod">
          <ac:chgData name="Wolf Daniel" userId="6c5711b8-578f-4d36-989d-6d05a51a5dc1" providerId="ADAL" clId="{CFC6AE80-D8E7-4545-A16A-76A9E5E282E5}" dt="2023-12-20T16:50:25.904" v="1"/>
          <ac:spMkLst>
            <pc:docMk/>
            <pc:sldMk cId="1944678796" sldId="259"/>
            <ac:spMk id="21" creationId="{88B66306-64AA-52A9-82F3-3009C6FA7F01}"/>
          </ac:spMkLst>
        </pc:spChg>
        <pc:picChg chg="mod">
          <ac:chgData name="Wolf Daniel" userId="6c5711b8-578f-4d36-989d-6d05a51a5dc1" providerId="ADAL" clId="{CFC6AE80-D8E7-4545-A16A-76A9E5E282E5}" dt="2023-12-20T20:10:49.214" v="20" actId="27784"/>
          <ac:picMkLst>
            <pc:docMk/>
            <pc:sldMk cId="1944678796" sldId="259"/>
            <ac:picMk id="12" creationId="{7C98577D-ECA0-29E3-B909-B39E8C3F135F}"/>
          </ac:picMkLst>
        </pc:picChg>
        <pc:picChg chg="mod">
          <ac:chgData name="Wolf Daniel" userId="6c5711b8-578f-4d36-989d-6d05a51a5dc1" providerId="ADAL" clId="{CFC6AE80-D8E7-4545-A16A-76A9E5E282E5}" dt="2023-12-20T20:10:59.660" v="21" actId="27784"/>
          <ac:picMkLst>
            <pc:docMk/>
            <pc:sldMk cId="1944678796" sldId="259"/>
            <ac:picMk id="13" creationId="{19F29A03-CC9E-B41C-82FC-4FFDF8FAF401}"/>
          </ac:picMkLst>
        </pc:picChg>
        <pc:picChg chg="mod">
          <ac:chgData name="Wolf Daniel" userId="6c5711b8-578f-4d36-989d-6d05a51a5dc1" providerId="ADAL" clId="{CFC6AE80-D8E7-4545-A16A-76A9E5E282E5}" dt="2023-12-20T20:11:08.478" v="22" actId="27784"/>
          <ac:picMkLst>
            <pc:docMk/>
            <pc:sldMk cId="1944678796" sldId="259"/>
            <ac:picMk id="14" creationId="{1918AA97-1557-0359-6753-7C98AB1A7485}"/>
          </ac:picMkLst>
        </pc:picChg>
        <pc:picChg chg="mod">
          <ac:chgData name="Wolf Daniel" userId="6c5711b8-578f-4d36-989d-6d05a51a5dc1" providerId="ADAL" clId="{CFC6AE80-D8E7-4545-A16A-76A9E5E282E5}" dt="2023-12-20T20:11:19.234" v="23" actId="27784"/>
          <ac:picMkLst>
            <pc:docMk/>
            <pc:sldMk cId="1944678796" sldId="259"/>
            <ac:picMk id="15" creationId="{1384F73F-29A6-CA78-EBDB-C82006EFE623}"/>
          </ac:picMkLst>
        </pc:picChg>
        <pc:picChg chg="mod">
          <ac:chgData name="Wolf Daniel" userId="6c5711b8-578f-4d36-989d-6d05a51a5dc1" providerId="ADAL" clId="{CFC6AE80-D8E7-4545-A16A-76A9E5E282E5}" dt="2023-12-20T20:11:33.807" v="24" actId="27784"/>
          <ac:picMkLst>
            <pc:docMk/>
            <pc:sldMk cId="1944678796" sldId="259"/>
            <ac:picMk id="16" creationId="{2331F2DD-53FC-7E62-8A56-B15B70AD1A14}"/>
          </ac:picMkLst>
        </pc:picChg>
        <pc:picChg chg="mod">
          <ac:chgData name="Wolf Daniel" userId="6c5711b8-578f-4d36-989d-6d05a51a5dc1" providerId="ADAL" clId="{CFC6AE80-D8E7-4545-A16A-76A9E5E282E5}" dt="2023-12-20T20:11:45.578" v="25" actId="27784"/>
          <ac:picMkLst>
            <pc:docMk/>
            <pc:sldMk cId="1944678796" sldId="259"/>
            <ac:picMk id="17" creationId="{283A3A73-93E2-844C-81EB-AD7E4703F516}"/>
          </ac:picMkLst>
        </pc:picChg>
        <pc:picChg chg="mod">
          <ac:chgData name="Wolf Daniel" userId="6c5711b8-578f-4d36-989d-6d05a51a5dc1" providerId="ADAL" clId="{CFC6AE80-D8E7-4545-A16A-76A9E5E282E5}" dt="2023-12-20T20:11:56.384" v="26" actId="27784"/>
          <ac:picMkLst>
            <pc:docMk/>
            <pc:sldMk cId="1944678796" sldId="259"/>
            <ac:picMk id="18" creationId="{F90F3916-DBDB-6230-2C48-39FD1C0D295E}"/>
          </ac:picMkLst>
        </pc:picChg>
        <pc:picChg chg="mod">
          <ac:chgData name="Wolf Daniel" userId="6c5711b8-578f-4d36-989d-6d05a51a5dc1" providerId="ADAL" clId="{CFC6AE80-D8E7-4545-A16A-76A9E5E282E5}" dt="2023-12-20T20:12:07.983" v="27" actId="27784"/>
          <ac:picMkLst>
            <pc:docMk/>
            <pc:sldMk cId="1944678796" sldId="259"/>
            <ac:picMk id="19" creationId="{0F3767FF-2646-646D-012C-4CCF415F5630}"/>
          </ac:picMkLst>
        </pc:picChg>
      </pc:sldChg>
      <pc:sldChg chg="modSp mod modMedia">
        <pc:chgData name="Wolf Daniel" userId="6c5711b8-578f-4d36-989d-6d05a51a5dc1" providerId="ADAL" clId="{CFC6AE80-D8E7-4545-A16A-76A9E5E282E5}" dt="2023-12-20T20:13:18.674" v="33" actId="27784"/>
        <pc:sldMkLst>
          <pc:docMk/>
          <pc:sldMk cId="3753460758" sldId="260"/>
        </pc:sldMkLst>
        <pc:spChg chg="mod">
          <ac:chgData name="Wolf Daniel" userId="6c5711b8-578f-4d36-989d-6d05a51a5dc1" providerId="ADAL" clId="{CFC6AE80-D8E7-4545-A16A-76A9E5E282E5}" dt="2023-12-20T16:52:30.512" v="2"/>
          <ac:spMkLst>
            <pc:docMk/>
            <pc:sldMk cId="3753460758" sldId="260"/>
            <ac:spMk id="13" creationId="{88B66306-64AA-52A9-82F3-3009C6FA7F01}"/>
          </ac:spMkLst>
        </pc:spChg>
        <pc:picChg chg="mod">
          <ac:chgData name="Wolf Daniel" userId="6c5711b8-578f-4d36-989d-6d05a51a5dc1" providerId="ADAL" clId="{CFC6AE80-D8E7-4545-A16A-76A9E5E282E5}" dt="2023-12-20T20:12:24.593" v="28" actId="27784"/>
          <ac:picMkLst>
            <pc:docMk/>
            <pc:sldMk cId="3753460758" sldId="260"/>
            <ac:picMk id="20" creationId="{9465B5BC-CB34-061D-F3C3-A9A3419937B4}"/>
          </ac:picMkLst>
        </pc:picChg>
        <pc:picChg chg="mod">
          <ac:chgData name="Wolf Daniel" userId="6c5711b8-578f-4d36-989d-6d05a51a5dc1" providerId="ADAL" clId="{CFC6AE80-D8E7-4545-A16A-76A9E5E282E5}" dt="2023-12-20T20:12:39.767" v="29" actId="27784"/>
          <ac:picMkLst>
            <pc:docMk/>
            <pc:sldMk cId="3753460758" sldId="260"/>
            <ac:picMk id="21" creationId="{9DFF47E0-58E2-310D-D34D-4AF497C76FD7}"/>
          </ac:picMkLst>
        </pc:picChg>
        <pc:picChg chg="mod">
          <ac:chgData name="Wolf Daniel" userId="6c5711b8-578f-4d36-989d-6d05a51a5dc1" providerId="ADAL" clId="{CFC6AE80-D8E7-4545-A16A-76A9E5E282E5}" dt="2023-12-20T20:12:51.219" v="30" actId="27784"/>
          <ac:picMkLst>
            <pc:docMk/>
            <pc:sldMk cId="3753460758" sldId="260"/>
            <ac:picMk id="22" creationId="{42B5F782-8241-3708-E76B-E802D81D06EB}"/>
          </ac:picMkLst>
        </pc:picChg>
        <pc:picChg chg="mod">
          <ac:chgData name="Wolf Daniel" userId="6c5711b8-578f-4d36-989d-6d05a51a5dc1" providerId="ADAL" clId="{CFC6AE80-D8E7-4545-A16A-76A9E5E282E5}" dt="2023-12-20T20:13:02.631" v="31" actId="27784"/>
          <ac:picMkLst>
            <pc:docMk/>
            <pc:sldMk cId="3753460758" sldId="260"/>
            <ac:picMk id="23" creationId="{7BDCBFD2-2A79-2B92-346B-DA852D35A7EA}"/>
          </ac:picMkLst>
        </pc:picChg>
        <pc:picChg chg="mod">
          <ac:chgData name="Wolf Daniel" userId="6c5711b8-578f-4d36-989d-6d05a51a5dc1" providerId="ADAL" clId="{CFC6AE80-D8E7-4545-A16A-76A9E5E282E5}" dt="2023-12-20T20:13:12.385" v="32" actId="27784"/>
          <ac:picMkLst>
            <pc:docMk/>
            <pc:sldMk cId="3753460758" sldId="260"/>
            <ac:picMk id="24" creationId="{893BD4EC-AFFC-7415-8E45-B5658EDED836}"/>
          </ac:picMkLst>
        </pc:picChg>
        <pc:picChg chg="mod">
          <ac:chgData name="Wolf Daniel" userId="6c5711b8-578f-4d36-989d-6d05a51a5dc1" providerId="ADAL" clId="{CFC6AE80-D8E7-4545-A16A-76A9E5E282E5}" dt="2023-12-20T20:13:18.674" v="33" actId="27784"/>
          <ac:picMkLst>
            <pc:docMk/>
            <pc:sldMk cId="3753460758" sldId="260"/>
            <ac:picMk id="25" creationId="{27BE9AE6-D020-BB25-3837-56EB322812B1}"/>
          </ac:picMkLst>
        </pc:picChg>
      </pc:sldChg>
      <pc:sldChg chg="modSp add mod ord">
        <pc:chgData name="Wolf Daniel" userId="6c5711b8-578f-4d36-989d-6d05a51a5dc1" providerId="ADAL" clId="{CFC6AE80-D8E7-4545-A16A-76A9E5E282E5}" dt="2023-12-22T14:55:23.347" v="59" actId="121"/>
        <pc:sldMkLst>
          <pc:docMk/>
          <pc:sldMk cId="0" sldId="261"/>
        </pc:sldMkLst>
        <pc:spChg chg="mod">
          <ac:chgData name="Wolf Daniel" userId="6c5711b8-578f-4d36-989d-6d05a51a5dc1" providerId="ADAL" clId="{CFC6AE80-D8E7-4545-A16A-76A9E5E282E5}" dt="2023-12-22T14:55:07.017" v="57" actId="121"/>
          <ac:spMkLst>
            <pc:docMk/>
            <pc:sldMk cId="0" sldId="261"/>
            <ac:spMk id="17" creationId="{00000000-0000-0000-0000-000000000000}"/>
          </ac:spMkLst>
        </pc:spChg>
        <pc:spChg chg="mod">
          <ac:chgData name="Wolf Daniel" userId="6c5711b8-578f-4d36-989d-6d05a51a5dc1" providerId="ADAL" clId="{CFC6AE80-D8E7-4545-A16A-76A9E5E282E5}" dt="2023-12-22T14:55:23.347" v="59" actId="121"/>
          <ac:spMkLst>
            <pc:docMk/>
            <pc:sldMk cId="0" sldId="261"/>
            <ac:spMk id="24" creationId="{656A010A-EE2F-2CEF-206B-D43B9B8036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9" Type="http://schemas.microsoft.com/office/2017/04/relationships/track" Target="../media/track11.vtt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42" Type="http://schemas.microsoft.com/office/2017/04/relationships/track" Target="../media/track14.vtt"/><Relationship Id="rId47" Type="http://schemas.microsoft.com/office/2017/04/relationships/track" Target="../media/track19.vtt"/><Relationship Id="rId50" Type="http://schemas.microsoft.com/office/2017/04/relationships/track" Target="../media/track22.vtt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openxmlformats.org/officeDocument/2006/relationships/image" Target="../media/image35.png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37" Type="http://schemas.microsoft.com/office/2017/04/relationships/track" Target="../media/track9.vtt"/><Relationship Id="rId40" Type="http://schemas.microsoft.com/office/2017/04/relationships/track" Target="../media/track12.vtt"/><Relationship Id="rId45" Type="http://schemas.microsoft.com/office/2017/04/relationships/track" Target="../media/track17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49" Type="http://schemas.microsoft.com/office/2017/04/relationships/track" Target="../media/track21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4" Type="http://schemas.microsoft.com/office/2017/04/relationships/track" Target="../media/track16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43" Type="http://schemas.microsoft.com/office/2017/04/relationships/track" Target="../media/track15.vtt"/><Relationship Id="rId48" Type="http://schemas.microsoft.com/office/2017/04/relationships/track" Target="../media/track20.vtt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38" Type="http://schemas.microsoft.com/office/2017/04/relationships/track" Target="../media/track10.vtt"/><Relationship Id="rId46" Type="http://schemas.microsoft.com/office/2017/04/relationships/track" Target="../media/track18.vtt"/><Relationship Id="rId20" Type="http://schemas.openxmlformats.org/officeDocument/2006/relationships/image" Target="../media/image27.svg"/><Relationship Id="rId41" Type="http://schemas.microsoft.com/office/2017/04/relationships/track" Target="../media/track13.vtt"/><Relationship Id="rId1" Type="http://schemas.microsoft.com/office/2007/relationships/media" Target="../media/media1.m4a"/><Relationship Id="rId6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6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7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8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21.vtt"/><Relationship Id="rId36" Type="http://schemas.microsoft.com/office/2017/04/relationships/track" Target="../media/track14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9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2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9.svg"/><Relationship Id="rId26" Type="http://schemas.openxmlformats.org/officeDocument/2006/relationships/image" Target="../media/image35.png"/><Relationship Id="rId3" Type="http://schemas.microsoft.com/office/2007/relationships/media" Target="../media/media18.m4a"/><Relationship Id="rId21" Type="http://schemas.openxmlformats.org/officeDocument/2006/relationships/image" Target="../media/image32.png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image" Target="../media/image28.png"/><Relationship Id="rId25" Type="http://schemas.microsoft.com/office/2017/04/relationships/track" Target="../media/track13.vtt"/><Relationship Id="rId2" Type="http://schemas.openxmlformats.org/officeDocument/2006/relationships/audio" Target="../media/media17.m4a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microsoft.com/office/2017/04/relationships/track" Target="../media/track10.vtt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8.svg"/><Relationship Id="rId5" Type="http://schemas.microsoft.com/office/2007/relationships/media" Target="../media/media19.m4a"/><Relationship Id="rId15" Type="http://schemas.openxmlformats.org/officeDocument/2006/relationships/image" Target="../media/image26.png"/><Relationship Id="rId23" Type="http://schemas.openxmlformats.org/officeDocument/2006/relationships/image" Target="../media/image37.png"/><Relationship Id="rId28" Type="http://schemas.microsoft.com/office/2017/04/relationships/track" Target="../media/track11.vtt"/><Relationship Id="rId10" Type="http://schemas.openxmlformats.org/officeDocument/2006/relationships/audio" Target="../media/media21.m4a"/><Relationship Id="rId19" Type="http://schemas.openxmlformats.org/officeDocument/2006/relationships/image" Target="../media/image30.png"/><Relationship Id="rId31" Type="http://schemas.microsoft.com/office/2017/04/relationships/track" Target="../media/track8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1.png"/><Relationship Id="rId22" Type="http://schemas.openxmlformats.org/officeDocument/2006/relationships/image" Target="../media/image33.svg"/><Relationship Id="rId27" Type="http://schemas.microsoft.com/office/2017/04/relationships/track" Target="../media/track12.vtt"/><Relationship Id="rId30" Type="http://schemas.microsoft.com/office/2017/04/relationships/track" Target="../media/track9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2869583"/>
            <a:ext cx="11277599" cy="14205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9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الأصوات الساكنة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AE" sz="2800" dirty="0">
                <a:solidFill>
                  <a:srgbClr val="FFFFFF"/>
                </a:solidFill>
                <a:latin typeface="Mali Bold"/>
              </a:rPr>
              <a:t>نشاط تفاعلي للأطفال وعائلاتهم</a:t>
            </a:r>
            <a:endParaRPr lang="en-US" sz="28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43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899" b="1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اتجاهات</a:t>
            </a:r>
            <a:endParaRPr kumimoji="0" lang="en-US" sz="6899" b="1" i="0" u="none" strike="noStrike" kern="1200" cap="none" spc="0" normalizeH="0" baseline="0" noProof="0" dirty="0">
              <a:ln>
                <a:noFill/>
              </a:ln>
              <a:solidFill>
                <a:srgbClr val="203963"/>
              </a:solidFill>
              <a:effectLst/>
              <a:uLnTx/>
              <a:uFillTx/>
              <a:latin typeface="Cooper Hewitt Bold"/>
              <a:ea typeface="+mn-ea"/>
              <a:cs typeface="+mn-cs"/>
            </a:endParaRPr>
          </a:p>
        </p:txBody>
      </p:sp>
      <p:pic>
        <p:nvPicPr>
          <p:cNvPr id="7" name="Picture 7" descr="girl wearing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326336" y="2978048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400" b="1" dirty="0"/>
              <a:t>الأصوات الساكنة</a:t>
            </a:r>
            <a:endParaRPr lang="en-US" sz="4400" b="1" dirty="0"/>
          </a:p>
          <a:p>
            <a:pPr algn="r"/>
            <a:endParaRPr lang="en-US" sz="2800" dirty="0"/>
          </a:p>
          <a:p>
            <a:pPr algn="r"/>
            <a:r>
              <a:rPr lang="ar-AE" sz="2800" dirty="0"/>
              <a:t>اجلس مع طفلك وانقر على البطاقة واستمع إلى الحرف (الحروف) والكلمة الرئيسية والصوت.</a:t>
            </a:r>
            <a:endParaRPr lang="en-US" sz="2800" dirty="0"/>
          </a:p>
          <a:p>
            <a:pPr algn="r"/>
            <a:endParaRPr lang="en-US" sz="2800" dirty="0"/>
          </a:p>
          <a:p>
            <a:pPr algn="r"/>
            <a:r>
              <a:rPr lang="ar-AE" sz="2800" dirty="0"/>
              <a:t>كرر الحرف (الحروف) والكلمة الرئيسية والصوت لطفلك واطلب منه تكرارها بعدك.</a:t>
            </a:r>
            <a:endParaRPr lang="en-US" sz="2800" dirty="0"/>
          </a:p>
          <a:p>
            <a:pPr algn="r"/>
            <a:endParaRPr lang="en-US" sz="2800" dirty="0"/>
          </a:p>
          <a:p>
            <a:pPr algn="r"/>
            <a:r>
              <a:rPr lang="ar-AE" sz="2800"/>
              <a:t>اسألهم: "ما هي الكلمات التي يمكنك التفكير فيها والتي تحتوي على هذه الحروف الساكنة؟"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bat, cat, dog, fun&#10;bottom row:&#10;game, hat, job, ki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28" name="Audio Recording Aug 10, 2021 at 11:44:02 AM" descr="Audio Recording Aug 10, 2021 at 11:44:02 AM">
            <a:hlinkClick r:id="" action="ppaction://media"/>
            <a:extLst>
              <a:ext uri="{FF2B5EF4-FFF2-40B4-BE49-F238E27FC236}">
                <a16:creationId xmlns:a16="http://schemas.microsoft.com/office/drawing/2014/main" id="{92DBCEAF-3773-5D30-3865-9380328E7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71D0E2A-1855-DA4A-A1B0-FF4A1C2A76A1}" label="b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4152900"/>
            <a:ext cx="889190" cy="889190"/>
          </a:xfrm>
          <a:prstGeom prst="rect">
            <a:avLst/>
          </a:prstGeom>
        </p:spPr>
      </p:pic>
      <p:pic>
        <p:nvPicPr>
          <p:cNvPr id="29" name="Audio Recording Aug 10, 2021 at 11:44:15 AM" descr="Audio Recording Aug 10, 2021 at 11:44:15 AM">
            <a:hlinkClick r:id="" action="ppaction://media"/>
            <a:extLst>
              <a:ext uri="{FF2B5EF4-FFF2-40B4-BE49-F238E27FC236}">
                <a16:creationId xmlns:a16="http://schemas.microsoft.com/office/drawing/2014/main" id="{F94CF2D8-9BE4-8D5C-EDCB-6163F0E5F4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A3C4D59-AED2-E145-BD58-3A9615D9F179}" label="c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5200" y="4178110"/>
            <a:ext cx="889190" cy="889190"/>
          </a:xfrm>
          <a:prstGeom prst="rect">
            <a:avLst/>
          </a:prstGeom>
        </p:spPr>
      </p:pic>
      <p:pic>
        <p:nvPicPr>
          <p:cNvPr id="30" name="Audio Recording Aug 10, 2021 at 11:44:27 AM" descr="Audio Recording Aug 10, 2021 at 11:44:27 AM">
            <a:hlinkClick r:id="" action="ppaction://media"/>
            <a:extLst>
              <a:ext uri="{FF2B5EF4-FFF2-40B4-BE49-F238E27FC236}">
                <a16:creationId xmlns:a16="http://schemas.microsoft.com/office/drawing/2014/main" id="{86989D85-F6C1-858A-5A79-1F96FCF542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3982003-02D6-1A42-B3FC-9ACB45127844}" label="d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4180351"/>
            <a:ext cx="889190" cy="889190"/>
          </a:xfrm>
          <a:prstGeom prst="rect">
            <a:avLst/>
          </a:prstGeom>
        </p:spPr>
      </p:pic>
      <p:pic>
        <p:nvPicPr>
          <p:cNvPr id="31" name="Audio Recording Aug 10, 2021 at 11:44:45 AM" descr="Audio Recording Aug 10, 2021 at 11:44:45 AM">
            <a:hlinkClick r:id="" action="ppaction://media"/>
            <a:extLst>
              <a:ext uri="{FF2B5EF4-FFF2-40B4-BE49-F238E27FC236}">
                <a16:creationId xmlns:a16="http://schemas.microsoft.com/office/drawing/2014/main" id="{43E9A948-AF9E-BB52-9C3C-5548F977FB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BAAC0AE-3C42-674E-B2ED-3B37BA7F3894}" label="f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06400" y="4178110"/>
            <a:ext cx="889190" cy="889190"/>
          </a:xfrm>
          <a:prstGeom prst="rect">
            <a:avLst/>
          </a:prstGeom>
        </p:spPr>
      </p:pic>
      <p:pic>
        <p:nvPicPr>
          <p:cNvPr id="32" name="Audio Recording Aug 10, 2021 at 11:44:56 AM" descr="Audio Recording Aug 10, 2021 at 11:44:56 AM">
            <a:hlinkClick r:id="" action="ppaction://media"/>
            <a:extLst>
              <a:ext uri="{FF2B5EF4-FFF2-40B4-BE49-F238E27FC236}">
                <a16:creationId xmlns:a16="http://schemas.microsoft.com/office/drawing/2014/main" id="{1BAB04B5-8DF1-91D7-B873-DDB439D3DFD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7B48F50-26AD-BA41-8274-35049E31054B}" label="g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8201591"/>
            <a:ext cx="889190" cy="889190"/>
          </a:xfrm>
          <a:prstGeom prst="rect">
            <a:avLst/>
          </a:prstGeom>
        </p:spPr>
      </p:pic>
      <p:pic>
        <p:nvPicPr>
          <p:cNvPr id="33" name="Audio Recording Aug 10, 2021 at 11:45:11 AM" descr="Audio Recording Aug 10, 2021 at 11:45:11 AM">
            <a:hlinkClick r:id="" action="ppaction://media"/>
            <a:extLst>
              <a:ext uri="{FF2B5EF4-FFF2-40B4-BE49-F238E27FC236}">
                <a16:creationId xmlns:a16="http://schemas.microsoft.com/office/drawing/2014/main" id="{1B5269CA-3AB5-CA6F-73E1-FD72817C0B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3E6C813-87A5-F24C-ADC5-43CFD7FD00F4}" label="h" lang="" r:embed="rId34"/>
                          <p173:track id="{6A14A1CC-76CD-B348-ABA0-A74A647C4C77}" label="j" lang="" r:embed="rId35"/>
                          <p173:track id="{0C470F89-871B-0349-BF9B-1F1F8254EA03}" label="z" lang="" r:embed="rId36"/>
                          <p173:track id="{7F30E8D4-13F2-3E4E-BA0F-9EACCEF8FAA7}" label="y" lang="" r:embed="rId37"/>
                          <p173:track id="{28E7C948-81A5-4242-A5BD-EB7EC5071311}" label="x" lang="" r:embed="rId38"/>
                          <p173:track id="{7D25B7CA-9035-7D44-B202-BAC906C08C2D}" label="w" lang="" r:embed="rId39"/>
                          <p173:track id="{2D37804F-CA1F-3349-9B3F-5F66D83133D0}" label="v" lang="" r:embed="rId40"/>
                          <p173:track id="{3725E797-A8F9-2F4E-9F27-060F5A616498}" label="t" lang="" r:embed="rId41"/>
                          <p173:track id="{1374A0AA-4F75-A342-909F-7B4595406E9F}" label="s_2" lang="" r:embed="rId42"/>
                          <p173:track id="{D0D768E8-E070-2647-B993-8DE9D965B565}" label="s" lang="" r:embed="rId43"/>
                          <p173:track id="{01CF091C-07E8-C24A-8603-8AD48E798F96}" label="r" lang="" r:embed="rId44"/>
                          <p173:track id="{2DCC7E27-FD64-364D-89F8-2BFF96043395}" label="" lang="qu" r:embed="rId45"/>
                          <p173:track id="{B773A6E2-9F46-444F-B35A-102444A79F41}" label="p" lang="" r:embed="rId46"/>
                          <p173:track id="{DFF76CBA-9317-E64A-906C-5997AF4CE2BF}" label="n" lang="" r:embed="rId47"/>
                          <p173:track id="{F7837FCB-E378-DD4E-AAF5-0FDEDB0266A7}" label="m" lang="" r:embed="rId48"/>
                          <p173:track id="{C60841C5-E128-B642-970C-79D3565179CC}" label="l" lang="" r:embed="rId49"/>
                          <p173:track id="{1439B46B-EB7C-8F43-932D-597A8D4E35BC}" label="k" lang="" r:embed="rId5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9683" y="8201589"/>
            <a:ext cx="889189" cy="889189"/>
          </a:xfrm>
          <a:prstGeom prst="rect">
            <a:avLst/>
          </a:prstGeom>
        </p:spPr>
      </p:pic>
      <p:pic>
        <p:nvPicPr>
          <p:cNvPr id="34" name="Audio Recording Aug 10, 2021 at 11:45:22 AM" descr="Audio Recording Aug 10, 2021 at 11:45:22 AM">
            <a:hlinkClick r:id="" action="ppaction://media"/>
            <a:extLst>
              <a:ext uri="{FF2B5EF4-FFF2-40B4-BE49-F238E27FC236}">
                <a16:creationId xmlns:a16="http://schemas.microsoft.com/office/drawing/2014/main" id="{FE8BFF0D-F9FF-41ED-9FA5-5DFCAA3A43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5D52876-7533-CE43-922A-401060E263D3}" label="j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8263477"/>
            <a:ext cx="889189" cy="889189"/>
          </a:xfrm>
          <a:prstGeom prst="rect">
            <a:avLst/>
          </a:prstGeom>
        </p:spPr>
      </p:pic>
      <p:pic>
        <p:nvPicPr>
          <p:cNvPr id="35" name="Audio Recording Aug 10, 2021 at 11:45:40 AM" descr="Audio Recording Aug 10, 2021 at 11:45:40 AM">
            <a:hlinkClick r:id="" action="ppaction://media"/>
            <a:extLst>
              <a:ext uri="{FF2B5EF4-FFF2-40B4-BE49-F238E27FC236}">
                <a16:creationId xmlns:a16="http://schemas.microsoft.com/office/drawing/2014/main" id="{C7AF6E8E-6171-D1CC-8E3C-74B2603841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38C1173-2ED3-F34C-9C68-DFDD074FCBE5}" label="k" lang="" r:embed="rId5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5411" y="8271342"/>
            <a:ext cx="889189" cy="88918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673" y="92160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r-AE" b="1" dirty="0">
                <a:solidFill>
                  <a:schemeClr val="bg1"/>
                </a:solidFill>
              </a:rPr>
              <a:t>صفحة 1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lamp, man, nut, pan&#10;bottom row:&#10;queen, rat, snake, visit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46:07 AM" descr="Audio Recording Aug 10, 2021 at 11:46:07 AM">
            <a:hlinkClick r:id="" action="ppaction://media"/>
            <a:extLst>
              <a:ext uri="{FF2B5EF4-FFF2-40B4-BE49-F238E27FC236}">
                <a16:creationId xmlns:a16="http://schemas.microsoft.com/office/drawing/2014/main" id="{7C98577D-ECA0-29E3-B909-B39E8C3F1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F58B3A7-5E9D-974F-8582-2133C352BFCF}" label="l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4203521"/>
            <a:ext cx="915326" cy="915326"/>
          </a:xfrm>
          <a:prstGeom prst="rect">
            <a:avLst/>
          </a:prstGeom>
        </p:spPr>
      </p:pic>
      <p:pic>
        <p:nvPicPr>
          <p:cNvPr id="13" name="Audio Recording Aug 10, 2021 at 11:46:24 AM" descr="Audio Recording Aug 10, 2021 at 11:46:24 AM">
            <a:hlinkClick r:id="" action="ppaction://media"/>
            <a:extLst>
              <a:ext uri="{FF2B5EF4-FFF2-40B4-BE49-F238E27FC236}">
                <a16:creationId xmlns:a16="http://schemas.microsoft.com/office/drawing/2014/main" id="{19F29A03-CC9E-B41C-82FC-4FFDF8FAF4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77F5474-9233-0C48-83A6-900FF5C5A255}" label="m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04237" y="4203521"/>
            <a:ext cx="915326" cy="915326"/>
          </a:xfrm>
          <a:prstGeom prst="rect">
            <a:avLst/>
          </a:prstGeom>
        </p:spPr>
      </p:pic>
      <p:pic>
        <p:nvPicPr>
          <p:cNvPr id="14" name="Audio Recording Aug 10, 2021 at 11:46:35 AM" descr="Audio Recording Aug 10, 2021 at 11:46:35 AM">
            <a:hlinkClick r:id="" action="ppaction://media"/>
            <a:extLst>
              <a:ext uri="{FF2B5EF4-FFF2-40B4-BE49-F238E27FC236}">
                <a16:creationId xmlns:a16="http://schemas.microsoft.com/office/drawing/2014/main" id="{1918AA97-1557-0359-6753-7C98AB1A74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F17F343-7F64-4942-987D-9F7F057E6D15}" label="n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555" y="4171493"/>
            <a:ext cx="915325" cy="915325"/>
          </a:xfrm>
          <a:prstGeom prst="rect">
            <a:avLst/>
          </a:prstGeom>
        </p:spPr>
      </p:pic>
      <p:pic>
        <p:nvPicPr>
          <p:cNvPr id="15" name="Audio Recording Aug 10, 2021 at 11:46:51 AM" descr="Audio Recording Aug 10, 2021 at 11:46:51 AM">
            <a:hlinkClick r:id="" action="ppaction://media"/>
            <a:extLst>
              <a:ext uri="{FF2B5EF4-FFF2-40B4-BE49-F238E27FC236}">
                <a16:creationId xmlns:a16="http://schemas.microsoft.com/office/drawing/2014/main" id="{1384F73F-29A6-CA78-EBDB-C82006EFE6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6DCD1ED-898B-DA43-8ED4-84F56D994062}" label="p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29275" y="4171493"/>
            <a:ext cx="915325" cy="915325"/>
          </a:xfrm>
          <a:prstGeom prst="rect">
            <a:avLst/>
          </a:prstGeom>
        </p:spPr>
      </p:pic>
      <p:pic>
        <p:nvPicPr>
          <p:cNvPr id="16" name="Audio Recording Aug 10, 2021 at 11:47:04 AM" descr="Audio Recording Aug 10, 2021 at 11:47:04 AM">
            <a:hlinkClick r:id="" action="ppaction://media"/>
            <a:extLst>
              <a:ext uri="{FF2B5EF4-FFF2-40B4-BE49-F238E27FC236}">
                <a16:creationId xmlns:a16="http://schemas.microsoft.com/office/drawing/2014/main" id="{2331F2DD-53FC-7E62-8A56-B15B70AD1A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1D2B8A5-2DF6-7F4A-BAC6-B27A884486A1}" label="" lang="qu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26980" y="8293307"/>
            <a:ext cx="831746" cy="831746"/>
          </a:xfrm>
          <a:prstGeom prst="rect">
            <a:avLst/>
          </a:prstGeom>
        </p:spPr>
      </p:pic>
      <p:pic>
        <p:nvPicPr>
          <p:cNvPr id="17" name="Audio Recording Aug 10, 2021 at 11:47:16 AM" descr="Audio Recording Aug 10, 2021 at 11:47:16 AM">
            <a:hlinkClick r:id="" action="ppaction://media"/>
            <a:extLst>
              <a:ext uri="{FF2B5EF4-FFF2-40B4-BE49-F238E27FC236}">
                <a16:creationId xmlns:a16="http://schemas.microsoft.com/office/drawing/2014/main" id="{283A3A73-93E2-844C-81EB-AD7E4703F5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657ED6B-1EC7-AA46-A36C-C35CDEBC8270}" label="r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26647" y="8190628"/>
            <a:ext cx="915325" cy="915325"/>
          </a:xfrm>
          <a:prstGeom prst="rect">
            <a:avLst/>
          </a:prstGeom>
        </p:spPr>
      </p:pic>
      <p:pic>
        <p:nvPicPr>
          <p:cNvPr id="18" name="Audio Recording Aug 10, 2021 at 11:47:31 AM" descr="Audio Recording Aug 10, 2021 at 11:47:31 AM">
            <a:hlinkClick r:id="" action="ppaction://media"/>
            <a:extLst>
              <a:ext uri="{FF2B5EF4-FFF2-40B4-BE49-F238E27FC236}">
                <a16:creationId xmlns:a16="http://schemas.microsoft.com/office/drawing/2014/main" id="{F90F3916-DBDB-6230-2C48-39FD1C0D29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C80F100-AD61-8F4F-B693-53B0164DE03C}" label="s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16162" y="8296261"/>
            <a:ext cx="831746" cy="831746"/>
          </a:xfrm>
          <a:prstGeom prst="rect">
            <a:avLst/>
          </a:prstGeom>
        </p:spPr>
      </p:pic>
      <p:pic>
        <p:nvPicPr>
          <p:cNvPr id="19" name="Audio Recording Aug 10, 2021 at 11:47:59 AM" descr="Audio Recording Aug 10, 2021 at 11:47:59 AM">
            <a:hlinkClick r:id="" action="ppaction://media"/>
            <a:extLst>
              <a:ext uri="{FF2B5EF4-FFF2-40B4-BE49-F238E27FC236}">
                <a16:creationId xmlns:a16="http://schemas.microsoft.com/office/drawing/2014/main" id="{0F3767FF-2646-646D-012C-4CCF415F56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FED404C-8FF6-9C48-988D-29C424B9CF04}" label="s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71064" y="8287512"/>
            <a:ext cx="831745" cy="831745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266" y="91792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r-AE" b="1" dirty="0">
                <a:solidFill>
                  <a:schemeClr val="bg1"/>
                </a:solidFill>
              </a:rPr>
              <a:t>الصفحة 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7879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4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7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0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3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7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4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top, van, wind, fox&#10;bottom row:&#10;yellow, zebra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286761" y="1029061"/>
            <a:ext cx="11714476" cy="8277437"/>
          </a:xfrm>
          <a:prstGeom prst="rect">
            <a:avLst/>
          </a:prstGeom>
        </p:spPr>
      </p:pic>
      <p:pic>
        <p:nvPicPr>
          <p:cNvPr id="20" name="Audio Recording Aug 10, 2021 at 11:48:29 AM" descr="Audio Recording Aug 10, 2021 at 11:48:29 AM">
            <a:hlinkClick r:id="" action="ppaction://media"/>
            <a:extLst>
              <a:ext uri="{FF2B5EF4-FFF2-40B4-BE49-F238E27FC236}">
                <a16:creationId xmlns:a16="http://schemas.microsoft.com/office/drawing/2014/main" id="{9465B5BC-CB34-061D-F3C3-A9A341993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01D5293-74B8-8542-B77D-092755E5CE81}" label="t" lang="" r:embed="rId2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4152900"/>
            <a:ext cx="882781" cy="882781"/>
          </a:xfrm>
          <a:prstGeom prst="rect">
            <a:avLst/>
          </a:prstGeom>
        </p:spPr>
      </p:pic>
      <p:pic>
        <p:nvPicPr>
          <p:cNvPr id="21" name="Audio Recording Aug 10, 2021 at 11:48:43 AM" descr="Audio Recording Aug 10, 2021 at 11:48:43 AM">
            <a:hlinkClick r:id="" action="ppaction://media"/>
            <a:extLst>
              <a:ext uri="{FF2B5EF4-FFF2-40B4-BE49-F238E27FC236}">
                <a16:creationId xmlns:a16="http://schemas.microsoft.com/office/drawing/2014/main" id="{9DFF47E0-58E2-310D-D34D-4AF497C76F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17024DE-B975-D740-9958-92931BDD530F}" label="v" lang="" r:embed="rId27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91400" y="4182035"/>
            <a:ext cx="882781" cy="882781"/>
          </a:xfrm>
          <a:prstGeom prst="rect">
            <a:avLst/>
          </a:prstGeom>
        </p:spPr>
      </p:pic>
      <p:pic>
        <p:nvPicPr>
          <p:cNvPr id="22" name="Audio Recording Aug 10, 2021 at 11:48:56 AM" descr="Audio Recording Aug 10, 2021 at 11:48:56 AM">
            <a:hlinkClick r:id="" action="ppaction://media"/>
            <a:extLst>
              <a:ext uri="{FF2B5EF4-FFF2-40B4-BE49-F238E27FC236}">
                <a16:creationId xmlns:a16="http://schemas.microsoft.com/office/drawing/2014/main" id="{42B5F782-8241-3708-E76B-E802D81D06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1ED489E-6C43-7C4C-B8AB-EE4EEF454CA9}" label="w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331581" y="4182036"/>
            <a:ext cx="882780" cy="882780"/>
          </a:xfrm>
          <a:prstGeom prst="rect">
            <a:avLst/>
          </a:prstGeom>
        </p:spPr>
      </p:pic>
      <p:pic>
        <p:nvPicPr>
          <p:cNvPr id="23" name="Audio Recording Aug 10, 2021 at 11:49:08 AM" descr="Audio Recording Aug 10, 2021 at 11:49:08 AM">
            <a:hlinkClick r:id="" action="ppaction://media"/>
            <a:extLst>
              <a:ext uri="{FF2B5EF4-FFF2-40B4-BE49-F238E27FC236}">
                <a16:creationId xmlns:a16="http://schemas.microsoft.com/office/drawing/2014/main" id="{7BDCBFD2-2A79-2B92-346B-DA852D35A7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4AE89A2-E1BF-6A42-B477-A0975C889FAA}" label="x" lang="" r:embed="rId29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954001" y="4146176"/>
            <a:ext cx="882780" cy="882780"/>
          </a:xfrm>
          <a:prstGeom prst="rect">
            <a:avLst/>
          </a:prstGeom>
        </p:spPr>
      </p:pic>
      <p:pic>
        <p:nvPicPr>
          <p:cNvPr id="24" name="Audio Recording Aug 10, 2021 at 11:49:20 AM" descr="Audio Recording Aug 10, 2021 at 11:49:20 AM">
            <a:hlinkClick r:id="" action="ppaction://media"/>
            <a:extLst>
              <a:ext uri="{FF2B5EF4-FFF2-40B4-BE49-F238E27FC236}">
                <a16:creationId xmlns:a16="http://schemas.microsoft.com/office/drawing/2014/main" id="{893BD4EC-AFFC-7415-8E45-B5658EDED8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41A4468-076B-9D43-AB9F-F97EF37F106D}" label="y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8159520"/>
            <a:ext cx="882781" cy="882781"/>
          </a:xfrm>
          <a:prstGeom prst="rect">
            <a:avLst/>
          </a:prstGeom>
        </p:spPr>
      </p:pic>
      <p:pic>
        <p:nvPicPr>
          <p:cNvPr id="25" name="Audio Recording Aug 10, 2021 at 11:49:31 AM" descr="Audio Recording Aug 10, 2021 at 11:49:31 AM">
            <a:hlinkClick r:id="" action="ppaction://media"/>
            <a:extLst>
              <a:ext uri="{FF2B5EF4-FFF2-40B4-BE49-F238E27FC236}">
                <a16:creationId xmlns:a16="http://schemas.microsoft.com/office/drawing/2014/main" id="{27BE9AE6-D020-BB25-3837-56EB322812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50205F1-D745-8C4D-8255-D99DFE6E180C}" label="z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52426" y="8159520"/>
            <a:ext cx="882780" cy="882780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673" y="92226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r-AE" b="1">
                <a:solidFill>
                  <a:schemeClr val="bg1"/>
                </a:solidFill>
              </a:rPr>
              <a:t>الصفحة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6075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7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4545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8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8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8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B49229-E5A8-46D6-AFAA-5BAB4F56DBA0}"/>
</file>

<file path=customXml/itemProps2.xml><?xml version="1.0" encoding="utf-8"?>
<ds:datastoreItem xmlns:ds="http://schemas.openxmlformats.org/officeDocument/2006/customXml" ds:itemID="{891FB9BC-D5F9-46A6-9B8A-4B5EC9ACBD27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67</Words>
  <Application>Microsoft Macintosh PowerPoint</Application>
  <PresentationFormat>Custom</PresentationFormat>
  <Paragraphs>15</Paragraphs>
  <Slides>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Cooper Hewitt Bold</vt:lpstr>
      <vt:lpstr>Mali Bold</vt:lpstr>
      <vt:lpstr>Acherus Grotesque Light Bold</vt:lpstr>
      <vt:lpstr>Calibri</vt:lpstr>
      <vt:lpstr>Office Theme</vt:lpstr>
      <vt:lpstr>الأصوات الساكنة</vt:lpstr>
      <vt:lpstr>اتجاهات</vt:lpstr>
      <vt:lpstr>صفحة 1</vt:lpstr>
      <vt:lpstr>الصفحة 2</vt:lpstr>
      <vt:lpstr>الصفحة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8</cp:revision>
  <dcterms:created xsi:type="dcterms:W3CDTF">2006-08-16T00:00:00Z</dcterms:created>
  <dcterms:modified xsi:type="dcterms:W3CDTF">2023-12-22T14:55:32Z</dcterms:modified>
  <dc:identifier>DAFRYEIHZ1c</dc:identifier>
</cp:coreProperties>
</file>