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cherus Grotesque Light Bold" panose="020B0604020202020204" charset="0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oper Hewitt Bold" panose="020B0604020202020204" charset="0"/>
      <p:regular r:id="rId13"/>
      <p:bold r:id="rId14"/>
    </p:embeddedFont>
    <p:embeddedFont>
      <p:font typeface="Mali Bold" panose="020B0604020202020204" charset="-34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D17C55-F1CE-4B69-ADC9-C0491A7D6C2D}" v="3" dt="2023-12-21T16:28:28.4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395" autoAdjust="0"/>
  </p:normalViewPr>
  <p:slideViewPr>
    <p:cSldViewPr>
      <p:cViewPr varScale="1">
        <p:scale>
          <a:sx n="66" d="100"/>
          <a:sy n="66" d="100"/>
        </p:scale>
        <p:origin x="1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customXml" Target="../customXml/item1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Daniel" userId="6c5711b8-578f-4d36-989d-6d05a51a5dc1" providerId="ADAL" clId="{EDD17C55-F1CE-4B69-ADC9-C0491A7D6C2D}"/>
    <pc:docChg chg="undo custSel modSld">
      <pc:chgData name="Wolf Daniel" userId="6c5711b8-578f-4d36-989d-6d05a51a5dc1" providerId="ADAL" clId="{EDD17C55-F1CE-4B69-ADC9-C0491A7D6C2D}" dt="2023-12-21T16:30:18.492" v="1383" actId="27784"/>
      <pc:docMkLst>
        <pc:docMk/>
      </pc:docMkLst>
      <pc:sldChg chg="modSp mod">
        <pc:chgData name="Wolf Daniel" userId="6c5711b8-578f-4d36-989d-6d05a51a5dc1" providerId="ADAL" clId="{EDD17C55-F1CE-4B69-ADC9-C0491A7D6C2D}" dt="2023-12-19T14:38:37.683" v="1342" actId="33553"/>
        <pc:sldMkLst>
          <pc:docMk/>
          <pc:sldMk cId="0" sldId="256"/>
        </pc:sldMkLst>
        <pc:spChg chg="mod">
          <ac:chgData name="Wolf Daniel" userId="6c5711b8-578f-4d36-989d-6d05a51a5dc1" providerId="ADAL" clId="{EDD17C55-F1CE-4B69-ADC9-C0491A7D6C2D}" dt="2023-12-19T14:33:00.431" v="199" actId="962"/>
          <ac:spMkLst>
            <pc:docMk/>
            <pc:sldMk cId="0" sldId="256"/>
            <ac:spMk id="15" creationId="{00000000-0000-0000-0000-000000000000}"/>
          </ac:spMkLst>
        </pc:spChg>
        <pc:spChg chg="mod">
          <ac:chgData name="Wolf Daniel" userId="6c5711b8-578f-4d36-989d-6d05a51a5dc1" providerId="ADAL" clId="{EDD17C55-F1CE-4B69-ADC9-C0491A7D6C2D}" dt="2023-12-19T14:38:37.683" v="1342" actId="33553"/>
          <ac:spMkLst>
            <pc:docMk/>
            <pc:sldMk cId="0" sldId="256"/>
            <ac:spMk id="17" creationId="{00000000-0000-0000-0000-000000000000}"/>
          </ac:spMkLst>
        </pc:spChg>
        <pc:grpChg chg="mod">
          <ac:chgData name="Wolf Daniel" userId="6c5711b8-578f-4d36-989d-6d05a51a5dc1" providerId="ADAL" clId="{EDD17C55-F1CE-4B69-ADC9-C0491A7D6C2D}" dt="2023-12-19T14:31:54.229" v="4" actId="962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Wolf Daniel" userId="6c5711b8-578f-4d36-989d-6d05a51a5dc1" providerId="ADAL" clId="{EDD17C55-F1CE-4B69-ADC9-C0491A7D6C2D}" dt="2023-12-19T14:31:56.695" v="5" actId="962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Wolf Daniel" userId="6c5711b8-578f-4d36-989d-6d05a51a5dc1" providerId="ADAL" clId="{EDD17C55-F1CE-4B69-ADC9-C0491A7D6C2D}" dt="2023-12-19T14:32:26.637" v="108" actId="962"/>
          <ac:grpSpMkLst>
            <pc:docMk/>
            <pc:sldMk cId="0" sldId="256"/>
            <ac:grpSpMk id="14" creationId="{00000000-0000-0000-0000-000000000000}"/>
          </ac:grpSpMkLst>
        </pc:grpChg>
        <pc:grpChg chg="mod">
          <ac:chgData name="Wolf Daniel" userId="6c5711b8-578f-4d36-989d-6d05a51a5dc1" providerId="ADAL" clId="{EDD17C55-F1CE-4B69-ADC9-C0491A7D6C2D}" dt="2023-12-19T14:32:28.127" v="109" actId="962"/>
          <ac:grpSpMkLst>
            <pc:docMk/>
            <pc:sldMk cId="0" sldId="256"/>
            <ac:grpSpMk id="18" creationId="{00000000-0000-0000-0000-000000000000}"/>
          </ac:grpSpMkLst>
        </pc:grpChg>
        <pc:picChg chg="mod">
          <ac:chgData name="Wolf Daniel" userId="6c5711b8-578f-4d36-989d-6d05a51a5dc1" providerId="ADAL" clId="{EDD17C55-F1CE-4B69-ADC9-C0491A7D6C2D}" dt="2023-12-19T14:31:51.052" v="3" actId="962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2:09.042" v="101" actId="962"/>
          <ac:picMkLst>
            <pc:docMk/>
            <pc:sldMk cId="0" sldId="256"/>
            <ac:picMk id="7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2:13.592" v="102" actId="962"/>
          <ac:picMkLst>
            <pc:docMk/>
            <pc:sldMk cId="0" sldId="256"/>
            <ac:picMk id="8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2:16.805" v="103" actId="962"/>
          <ac:picMkLst>
            <pc:docMk/>
            <pc:sldMk cId="0" sldId="256"/>
            <ac:picMk id="9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2:18.572" v="104" actId="962"/>
          <ac:picMkLst>
            <pc:docMk/>
            <pc:sldMk cId="0" sldId="256"/>
            <ac:picMk id="10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2:20.625" v="105" actId="962"/>
          <ac:picMkLst>
            <pc:docMk/>
            <pc:sldMk cId="0" sldId="256"/>
            <ac:picMk id="11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2:22.708" v="106" actId="962"/>
          <ac:picMkLst>
            <pc:docMk/>
            <pc:sldMk cId="0" sldId="256"/>
            <ac:picMk id="12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2:24.552" v="107" actId="962"/>
          <ac:picMkLst>
            <pc:docMk/>
            <pc:sldMk cId="0" sldId="256"/>
            <ac:picMk id="13" creationId="{00000000-0000-0000-0000-000000000000}"/>
          </ac:picMkLst>
        </pc:picChg>
      </pc:sldChg>
      <pc:sldChg chg="modSp mod">
        <pc:chgData name="Wolf Daniel" userId="6c5711b8-578f-4d36-989d-6d05a51a5dc1" providerId="ADAL" clId="{EDD17C55-F1CE-4B69-ADC9-C0491A7D6C2D}" dt="2023-12-19T14:38:39.577" v="1343" actId="33553"/>
        <pc:sldMkLst>
          <pc:docMk/>
          <pc:sldMk cId="0" sldId="257"/>
        </pc:sldMkLst>
        <pc:spChg chg="mod">
          <ac:chgData name="Wolf Daniel" userId="6c5711b8-578f-4d36-989d-6d05a51a5dc1" providerId="ADAL" clId="{EDD17C55-F1CE-4B69-ADC9-C0491A7D6C2D}" dt="2023-12-19T14:38:39.577" v="1343" actId="33553"/>
          <ac:spMkLst>
            <pc:docMk/>
            <pc:sldMk cId="0" sldId="257"/>
            <ac:spMk id="6" creationId="{00000000-0000-0000-0000-000000000000}"/>
          </ac:spMkLst>
        </pc:spChg>
        <pc:grpChg chg="mod">
          <ac:chgData name="Wolf Daniel" userId="6c5711b8-578f-4d36-989d-6d05a51a5dc1" providerId="ADAL" clId="{EDD17C55-F1CE-4B69-ADC9-C0491A7D6C2D}" dt="2023-12-19T14:33:21.231" v="226" actId="962"/>
          <ac:grpSpMkLst>
            <pc:docMk/>
            <pc:sldMk cId="0" sldId="257"/>
            <ac:grpSpMk id="4" creationId="{00000000-0000-0000-0000-000000000000}"/>
          </ac:grpSpMkLst>
        </pc:grpChg>
        <pc:picChg chg="mod">
          <ac:chgData name="Wolf Daniel" userId="6c5711b8-578f-4d36-989d-6d05a51a5dc1" providerId="ADAL" clId="{EDD17C55-F1CE-4B69-ADC9-C0491A7D6C2D}" dt="2023-12-19T14:33:09.456" v="203" actId="962"/>
          <ac:picMkLst>
            <pc:docMk/>
            <pc:sldMk cId="0" sldId="257"/>
            <ac:picMk id="2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3:16.104" v="225" actId="962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3:45.152" v="344" actId="962"/>
          <ac:picMkLst>
            <pc:docMk/>
            <pc:sldMk cId="0" sldId="257"/>
            <ac:picMk id="7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3:49.596" v="345" actId="962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3:51.857" v="346" actId="962"/>
          <ac:picMkLst>
            <pc:docMk/>
            <pc:sldMk cId="0" sldId="257"/>
            <ac:picMk id="9" creationId="{00000000-0000-0000-0000-000000000000}"/>
          </ac:picMkLst>
        </pc:picChg>
      </pc:sldChg>
      <pc:sldChg chg="addSp delSp modSp mod modMedia">
        <pc:chgData name="Wolf Daniel" userId="6c5711b8-578f-4d36-989d-6d05a51a5dc1" providerId="ADAL" clId="{EDD17C55-F1CE-4B69-ADC9-C0491A7D6C2D}" dt="2023-12-21T16:28:09.478" v="1362" actId="27784"/>
        <pc:sldMkLst>
          <pc:docMk/>
          <pc:sldMk cId="0" sldId="258"/>
        </pc:sldMkLst>
        <pc:spChg chg="add del mod">
          <ac:chgData name="Wolf Daniel" userId="6c5711b8-578f-4d36-989d-6d05a51a5dc1" providerId="ADAL" clId="{EDD17C55-F1CE-4B69-ADC9-C0491A7D6C2D}" dt="2023-12-19T14:38:43.243" v="1345"/>
          <ac:spMkLst>
            <pc:docMk/>
            <pc:sldMk cId="0" sldId="258"/>
            <ac:spMk id="12" creationId="{04CDE9D0-56E4-B3CC-74F1-05F541AA4686}"/>
          </ac:spMkLst>
        </pc:spChg>
        <pc:spChg chg="add mod">
          <ac:chgData name="Wolf Daniel" userId="6c5711b8-578f-4d36-989d-6d05a51a5dc1" providerId="ADAL" clId="{EDD17C55-F1CE-4B69-ADC9-C0491A7D6C2D}" dt="2023-12-19T14:38:48.364" v="1346" actId="1076"/>
          <ac:spMkLst>
            <pc:docMk/>
            <pc:sldMk cId="0" sldId="258"/>
            <ac:spMk id="13" creationId="{88B66306-64AA-52A9-82F3-3009C6FA7F01}"/>
          </ac:spMkLst>
        </pc:spChg>
        <pc:grpChg chg="mod">
          <ac:chgData name="Wolf Daniel" userId="6c5711b8-578f-4d36-989d-6d05a51a5dc1" providerId="ADAL" clId="{EDD17C55-F1CE-4B69-ADC9-C0491A7D6C2D}" dt="2023-12-19T14:34:07.484" v="351" actId="962"/>
          <ac:grpSpMkLst>
            <pc:docMk/>
            <pc:sldMk cId="0" sldId="258"/>
            <ac:grpSpMk id="3" creationId="{00000000-0000-0000-0000-000000000000}"/>
          </ac:grpSpMkLst>
        </pc:grpChg>
        <pc:grpChg chg="mod">
          <ac:chgData name="Wolf Daniel" userId="6c5711b8-578f-4d36-989d-6d05a51a5dc1" providerId="ADAL" clId="{EDD17C55-F1CE-4B69-ADC9-C0491A7D6C2D}" dt="2023-12-19T14:34:12.065" v="352" actId="962"/>
          <ac:grpSpMkLst>
            <pc:docMk/>
            <pc:sldMk cId="0" sldId="258"/>
            <ac:grpSpMk id="5" creationId="{00000000-0000-0000-0000-000000000000}"/>
          </ac:grpSpMkLst>
        </pc:grpChg>
        <pc:picChg chg="mod">
          <ac:chgData name="Wolf Daniel" userId="6c5711b8-578f-4d36-989d-6d05a51a5dc1" providerId="ADAL" clId="{EDD17C55-F1CE-4B69-ADC9-C0491A7D6C2D}" dt="2023-12-19T14:34:04.231" v="350" actId="962"/>
          <ac:picMkLst>
            <pc:docMk/>
            <pc:sldMk cId="0" sldId="258"/>
            <ac:picMk id="2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4:15.631" v="364" actId="962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4:21.672" v="374" actId="962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4:26.352" v="375" actId="962"/>
          <ac:picMkLst>
            <pc:docMk/>
            <pc:sldMk cId="0" sldId="258"/>
            <ac:picMk id="9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4:31.103" v="393" actId="962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5:11.805" v="705" actId="962"/>
          <ac:picMkLst>
            <pc:docMk/>
            <pc:sldMk cId="0" sldId="258"/>
            <ac:picMk id="11" creationId="{0E0B36F9-DB1C-855D-AB4E-BD9E8D77A33E}"/>
          </ac:picMkLst>
        </pc:picChg>
        <pc:picChg chg="mod">
          <ac:chgData name="Wolf Daniel" userId="6c5711b8-578f-4d36-989d-6d05a51a5dc1" providerId="ADAL" clId="{EDD17C55-F1CE-4B69-ADC9-C0491A7D6C2D}" dt="2023-12-21T16:27:34.029" v="1355" actId="27784"/>
          <ac:picMkLst>
            <pc:docMk/>
            <pc:sldMk cId="0" sldId="258"/>
            <ac:picMk id="28" creationId="{92DBCEAF-3773-5D30-3865-9380328E7214}"/>
          </ac:picMkLst>
        </pc:picChg>
        <pc:picChg chg="mod">
          <ac:chgData name="Wolf Daniel" userId="6c5711b8-578f-4d36-989d-6d05a51a5dc1" providerId="ADAL" clId="{EDD17C55-F1CE-4B69-ADC9-C0491A7D6C2D}" dt="2023-12-21T16:27:38.722" v="1356" actId="27784"/>
          <ac:picMkLst>
            <pc:docMk/>
            <pc:sldMk cId="0" sldId="258"/>
            <ac:picMk id="29" creationId="{F94CF2D8-9BE4-8D5C-EDCB-6163F0E5F4A8}"/>
          </ac:picMkLst>
        </pc:picChg>
        <pc:picChg chg="mod">
          <ac:chgData name="Wolf Daniel" userId="6c5711b8-578f-4d36-989d-6d05a51a5dc1" providerId="ADAL" clId="{EDD17C55-F1CE-4B69-ADC9-C0491A7D6C2D}" dt="2023-12-21T16:27:43.966" v="1357" actId="27784"/>
          <ac:picMkLst>
            <pc:docMk/>
            <pc:sldMk cId="0" sldId="258"/>
            <ac:picMk id="30" creationId="{86989D85-F6C1-858A-5A79-1F96FCF542DA}"/>
          </ac:picMkLst>
        </pc:picChg>
        <pc:picChg chg="mod">
          <ac:chgData name="Wolf Daniel" userId="6c5711b8-578f-4d36-989d-6d05a51a5dc1" providerId="ADAL" clId="{EDD17C55-F1CE-4B69-ADC9-C0491A7D6C2D}" dt="2023-12-21T16:27:48.703" v="1358" actId="27784"/>
          <ac:picMkLst>
            <pc:docMk/>
            <pc:sldMk cId="0" sldId="258"/>
            <ac:picMk id="31" creationId="{43E9A948-AF9E-BB52-9C3C-5548F977FBB5}"/>
          </ac:picMkLst>
        </pc:picChg>
        <pc:picChg chg="mod">
          <ac:chgData name="Wolf Daniel" userId="6c5711b8-578f-4d36-989d-6d05a51a5dc1" providerId="ADAL" clId="{EDD17C55-F1CE-4B69-ADC9-C0491A7D6C2D}" dt="2023-12-21T16:27:53.445" v="1359" actId="27784"/>
          <ac:picMkLst>
            <pc:docMk/>
            <pc:sldMk cId="0" sldId="258"/>
            <ac:picMk id="32" creationId="{1BAB04B5-8DF1-91D7-B873-DDB439D3DFDA}"/>
          </ac:picMkLst>
        </pc:picChg>
        <pc:picChg chg="mod">
          <ac:chgData name="Wolf Daniel" userId="6c5711b8-578f-4d36-989d-6d05a51a5dc1" providerId="ADAL" clId="{EDD17C55-F1CE-4B69-ADC9-C0491A7D6C2D}" dt="2023-12-21T16:27:58.352" v="1360" actId="27784"/>
          <ac:picMkLst>
            <pc:docMk/>
            <pc:sldMk cId="0" sldId="258"/>
            <ac:picMk id="33" creationId="{1B5269CA-3AB5-CA6F-73E1-FD72817C0BB2}"/>
          </ac:picMkLst>
        </pc:picChg>
        <pc:picChg chg="mod">
          <ac:chgData name="Wolf Daniel" userId="6c5711b8-578f-4d36-989d-6d05a51a5dc1" providerId="ADAL" clId="{EDD17C55-F1CE-4B69-ADC9-C0491A7D6C2D}" dt="2023-12-21T16:28:04.602" v="1361" actId="27784"/>
          <ac:picMkLst>
            <pc:docMk/>
            <pc:sldMk cId="0" sldId="258"/>
            <ac:picMk id="34" creationId="{FE8BFF0D-F9FF-41ED-9FA5-5DFCAA3A43AD}"/>
          </ac:picMkLst>
        </pc:picChg>
        <pc:picChg chg="mod">
          <ac:chgData name="Wolf Daniel" userId="6c5711b8-578f-4d36-989d-6d05a51a5dc1" providerId="ADAL" clId="{EDD17C55-F1CE-4B69-ADC9-C0491A7D6C2D}" dt="2023-12-21T16:28:09.478" v="1362" actId="27784"/>
          <ac:picMkLst>
            <pc:docMk/>
            <pc:sldMk cId="0" sldId="258"/>
            <ac:picMk id="35" creationId="{C7AF6E8E-6171-D1CC-8E3C-74B260384123}"/>
          </ac:picMkLst>
        </pc:picChg>
      </pc:sldChg>
      <pc:sldChg chg="addSp delSp modSp mod modMedia modAnim">
        <pc:chgData name="Wolf Daniel" userId="6c5711b8-578f-4d36-989d-6d05a51a5dc1" providerId="ADAL" clId="{EDD17C55-F1CE-4B69-ADC9-C0491A7D6C2D}" dt="2023-12-21T16:29:31.847" v="1377" actId="27784"/>
        <pc:sldMkLst>
          <pc:docMk/>
          <pc:sldMk cId="1944678796" sldId="259"/>
        </pc:sldMkLst>
        <pc:spChg chg="add del mod">
          <ac:chgData name="Wolf Daniel" userId="6c5711b8-578f-4d36-989d-6d05a51a5dc1" providerId="ADAL" clId="{EDD17C55-F1CE-4B69-ADC9-C0491A7D6C2D}" dt="2023-12-19T14:38:51.981" v="1348"/>
          <ac:spMkLst>
            <pc:docMk/>
            <pc:sldMk cId="1944678796" sldId="259"/>
            <ac:spMk id="20" creationId="{AF54D046-61C9-F9C0-F9C2-502D5DC49C3C}"/>
          </ac:spMkLst>
        </pc:spChg>
        <pc:spChg chg="add mod">
          <ac:chgData name="Wolf Daniel" userId="6c5711b8-578f-4d36-989d-6d05a51a5dc1" providerId="ADAL" clId="{EDD17C55-F1CE-4B69-ADC9-C0491A7D6C2D}" dt="2023-12-19T14:38:57.576" v="1350" actId="20577"/>
          <ac:spMkLst>
            <pc:docMk/>
            <pc:sldMk cId="1944678796" sldId="259"/>
            <ac:spMk id="21" creationId="{88B66306-64AA-52A9-82F3-3009C6FA7F01}"/>
          </ac:spMkLst>
        </pc:spChg>
        <pc:grpChg chg="mod">
          <ac:chgData name="Wolf Daniel" userId="6c5711b8-578f-4d36-989d-6d05a51a5dc1" providerId="ADAL" clId="{EDD17C55-F1CE-4B69-ADC9-C0491A7D6C2D}" dt="2023-12-19T14:35:25.922" v="710" actId="962"/>
          <ac:grpSpMkLst>
            <pc:docMk/>
            <pc:sldMk cId="1944678796" sldId="259"/>
            <ac:grpSpMk id="3" creationId="{00000000-0000-0000-0000-000000000000}"/>
          </ac:grpSpMkLst>
        </pc:grpChg>
        <pc:grpChg chg="mod">
          <ac:chgData name="Wolf Daniel" userId="6c5711b8-578f-4d36-989d-6d05a51a5dc1" providerId="ADAL" clId="{EDD17C55-F1CE-4B69-ADC9-C0491A7D6C2D}" dt="2023-12-19T14:35:28.266" v="711" actId="962"/>
          <ac:grpSpMkLst>
            <pc:docMk/>
            <pc:sldMk cId="1944678796" sldId="259"/>
            <ac:grpSpMk id="5" creationId="{00000000-0000-0000-0000-000000000000}"/>
          </ac:grpSpMkLst>
        </pc:grpChg>
        <pc:picChg chg="mod">
          <ac:chgData name="Wolf Daniel" userId="6c5711b8-578f-4d36-989d-6d05a51a5dc1" providerId="ADAL" clId="{EDD17C55-F1CE-4B69-ADC9-C0491A7D6C2D}" dt="2023-12-19T14:35:21.361" v="709" actId="962"/>
          <ac:picMkLst>
            <pc:docMk/>
            <pc:sldMk cId="1944678796" sldId="259"/>
            <ac:picMk id="2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5:34.077" v="747" actId="962"/>
          <ac:picMkLst>
            <pc:docMk/>
            <pc:sldMk cId="1944678796" sldId="259"/>
            <ac:picMk id="7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5:39.680" v="757" actId="962"/>
          <ac:picMkLst>
            <pc:docMk/>
            <pc:sldMk cId="1944678796" sldId="259"/>
            <ac:picMk id="8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5:42.484" v="758" actId="962"/>
          <ac:picMkLst>
            <pc:docMk/>
            <pc:sldMk cId="1944678796" sldId="259"/>
            <ac:picMk id="9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5:50.528" v="780" actId="962"/>
          <ac:picMkLst>
            <pc:docMk/>
            <pc:sldMk cId="1944678796" sldId="259"/>
            <ac:picMk id="10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6:34.574" v="1074" actId="962"/>
          <ac:picMkLst>
            <pc:docMk/>
            <pc:sldMk cId="1944678796" sldId="259"/>
            <ac:picMk id="11" creationId="{0E0B36F9-DB1C-855D-AB4E-BD9E8D77A33E}"/>
          </ac:picMkLst>
        </pc:picChg>
        <pc:picChg chg="mod">
          <ac:chgData name="Wolf Daniel" userId="6c5711b8-578f-4d36-989d-6d05a51a5dc1" providerId="ADAL" clId="{EDD17C55-F1CE-4B69-ADC9-C0491A7D6C2D}" dt="2023-12-21T16:28:18.260" v="1363" actId="27784"/>
          <ac:picMkLst>
            <pc:docMk/>
            <pc:sldMk cId="1944678796" sldId="259"/>
            <ac:picMk id="12" creationId="{7C98577D-ECA0-29E3-B909-B39E8C3F135F}"/>
          </ac:picMkLst>
        </pc:picChg>
        <pc:picChg chg="mod">
          <ac:chgData name="Wolf Daniel" userId="6c5711b8-578f-4d36-989d-6d05a51a5dc1" providerId="ADAL" clId="{EDD17C55-F1CE-4B69-ADC9-C0491A7D6C2D}" dt="2023-12-21T16:28:22.165" v="1364" actId="27784"/>
          <ac:picMkLst>
            <pc:docMk/>
            <pc:sldMk cId="1944678796" sldId="259"/>
            <ac:picMk id="13" creationId="{19F29A03-CC9E-B41C-82FC-4FFDF8FAF401}"/>
          </ac:picMkLst>
        </pc:picChg>
        <pc:picChg chg="mod">
          <ac:chgData name="Wolf Daniel" userId="6c5711b8-578f-4d36-989d-6d05a51a5dc1" providerId="ADAL" clId="{EDD17C55-F1CE-4B69-ADC9-C0491A7D6C2D}" dt="2023-12-21T16:28:26.085" v="1365" actId="27784"/>
          <ac:picMkLst>
            <pc:docMk/>
            <pc:sldMk cId="1944678796" sldId="259"/>
            <ac:picMk id="14" creationId="{1918AA97-1557-0359-6753-7C98AB1A7485}"/>
          </ac:picMkLst>
        </pc:picChg>
        <pc:picChg chg="mod">
          <ac:chgData name="Wolf Daniel" userId="6c5711b8-578f-4d36-989d-6d05a51a5dc1" providerId="ADAL" clId="{EDD17C55-F1CE-4B69-ADC9-C0491A7D6C2D}" dt="2023-12-21T16:28:32.257" v="1369" actId="27784"/>
          <ac:picMkLst>
            <pc:docMk/>
            <pc:sldMk cId="1944678796" sldId="259"/>
            <ac:picMk id="15" creationId="{1384F73F-29A6-CA78-EBDB-C82006EFE623}"/>
          </ac:picMkLst>
        </pc:picChg>
        <pc:picChg chg="mod">
          <ac:chgData name="Wolf Daniel" userId="6c5711b8-578f-4d36-989d-6d05a51a5dc1" providerId="ADAL" clId="{EDD17C55-F1CE-4B69-ADC9-C0491A7D6C2D}" dt="2023-12-21T16:28:48.456" v="1370" actId="27784"/>
          <ac:picMkLst>
            <pc:docMk/>
            <pc:sldMk cId="1944678796" sldId="259"/>
            <ac:picMk id="16" creationId="{2331F2DD-53FC-7E62-8A56-B15B70AD1A14}"/>
          </ac:picMkLst>
        </pc:picChg>
        <pc:picChg chg="mod">
          <ac:chgData name="Wolf Daniel" userId="6c5711b8-578f-4d36-989d-6d05a51a5dc1" providerId="ADAL" clId="{EDD17C55-F1CE-4B69-ADC9-C0491A7D6C2D}" dt="2023-12-21T16:28:53.548" v="1371" actId="27784"/>
          <ac:picMkLst>
            <pc:docMk/>
            <pc:sldMk cId="1944678796" sldId="259"/>
            <ac:picMk id="17" creationId="{283A3A73-93E2-844C-81EB-AD7E4703F516}"/>
          </ac:picMkLst>
        </pc:picChg>
        <pc:picChg chg="mod">
          <ac:chgData name="Wolf Daniel" userId="6c5711b8-578f-4d36-989d-6d05a51a5dc1" providerId="ADAL" clId="{EDD17C55-F1CE-4B69-ADC9-C0491A7D6C2D}" dt="2023-12-21T16:29:00.034" v="1372" actId="27784"/>
          <ac:picMkLst>
            <pc:docMk/>
            <pc:sldMk cId="1944678796" sldId="259"/>
            <ac:picMk id="18" creationId="{F90F3916-DBDB-6230-2C48-39FD1C0D295E}"/>
          </ac:picMkLst>
        </pc:picChg>
        <pc:picChg chg="mod">
          <ac:chgData name="Wolf Daniel" userId="6c5711b8-578f-4d36-989d-6d05a51a5dc1" providerId="ADAL" clId="{EDD17C55-F1CE-4B69-ADC9-C0491A7D6C2D}" dt="2023-12-21T16:29:31.847" v="1377" actId="27784"/>
          <ac:picMkLst>
            <pc:docMk/>
            <pc:sldMk cId="1944678796" sldId="259"/>
            <ac:picMk id="19" creationId="{0F3767FF-2646-646D-012C-4CCF415F5630}"/>
          </ac:picMkLst>
        </pc:picChg>
      </pc:sldChg>
      <pc:sldChg chg="addSp delSp modSp mod modMedia">
        <pc:chgData name="Wolf Daniel" userId="6c5711b8-578f-4d36-989d-6d05a51a5dc1" providerId="ADAL" clId="{EDD17C55-F1CE-4B69-ADC9-C0491A7D6C2D}" dt="2023-12-21T16:30:18.492" v="1383" actId="27784"/>
        <pc:sldMkLst>
          <pc:docMk/>
          <pc:sldMk cId="3753460758" sldId="260"/>
        </pc:sldMkLst>
        <pc:spChg chg="add del mod">
          <ac:chgData name="Wolf Daniel" userId="6c5711b8-578f-4d36-989d-6d05a51a5dc1" providerId="ADAL" clId="{EDD17C55-F1CE-4B69-ADC9-C0491A7D6C2D}" dt="2023-12-19T14:39:01.717" v="1352"/>
          <ac:spMkLst>
            <pc:docMk/>
            <pc:sldMk cId="3753460758" sldId="260"/>
            <ac:spMk id="12" creationId="{3E7B9254-37E1-95B7-49A0-D70D15F99E60}"/>
          </ac:spMkLst>
        </pc:spChg>
        <pc:spChg chg="add mod">
          <ac:chgData name="Wolf Daniel" userId="6c5711b8-578f-4d36-989d-6d05a51a5dc1" providerId="ADAL" clId="{EDD17C55-F1CE-4B69-ADC9-C0491A7D6C2D}" dt="2023-12-19T14:39:07.600" v="1354" actId="20577"/>
          <ac:spMkLst>
            <pc:docMk/>
            <pc:sldMk cId="3753460758" sldId="260"/>
            <ac:spMk id="13" creationId="{88B66306-64AA-52A9-82F3-3009C6FA7F01}"/>
          </ac:spMkLst>
        </pc:spChg>
        <pc:grpChg chg="mod">
          <ac:chgData name="Wolf Daniel" userId="6c5711b8-578f-4d36-989d-6d05a51a5dc1" providerId="ADAL" clId="{EDD17C55-F1CE-4B69-ADC9-C0491A7D6C2D}" dt="2023-12-19T14:37:14.325" v="1079" actId="962"/>
          <ac:grpSpMkLst>
            <pc:docMk/>
            <pc:sldMk cId="3753460758" sldId="260"/>
            <ac:grpSpMk id="3" creationId="{00000000-0000-0000-0000-000000000000}"/>
          </ac:grpSpMkLst>
        </pc:grpChg>
        <pc:grpChg chg="mod">
          <ac:chgData name="Wolf Daniel" userId="6c5711b8-578f-4d36-989d-6d05a51a5dc1" providerId="ADAL" clId="{EDD17C55-F1CE-4B69-ADC9-C0491A7D6C2D}" dt="2023-12-19T14:37:16.330" v="1080" actId="962"/>
          <ac:grpSpMkLst>
            <pc:docMk/>
            <pc:sldMk cId="3753460758" sldId="260"/>
            <ac:grpSpMk id="5" creationId="{00000000-0000-0000-0000-000000000000}"/>
          </ac:grpSpMkLst>
        </pc:grpChg>
        <pc:picChg chg="mod">
          <ac:chgData name="Wolf Daniel" userId="6c5711b8-578f-4d36-989d-6d05a51a5dc1" providerId="ADAL" clId="{EDD17C55-F1CE-4B69-ADC9-C0491A7D6C2D}" dt="2023-12-19T14:37:08.778" v="1078" actId="962"/>
          <ac:picMkLst>
            <pc:docMk/>
            <pc:sldMk cId="3753460758" sldId="260"/>
            <ac:picMk id="2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7:20.511" v="1092" actId="962"/>
          <ac:picMkLst>
            <pc:docMk/>
            <pc:sldMk cId="3753460758" sldId="260"/>
            <ac:picMk id="7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7:26.632" v="1102" actId="962"/>
          <ac:picMkLst>
            <pc:docMk/>
            <pc:sldMk cId="3753460758" sldId="260"/>
            <ac:picMk id="8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7:30.287" v="1103" actId="962"/>
          <ac:picMkLst>
            <pc:docMk/>
            <pc:sldMk cId="3753460758" sldId="260"/>
            <ac:picMk id="9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7:34.815" v="1121" actId="962"/>
          <ac:picMkLst>
            <pc:docMk/>
            <pc:sldMk cId="3753460758" sldId="260"/>
            <ac:picMk id="10" creationId="{00000000-0000-0000-0000-000000000000}"/>
          </ac:picMkLst>
        </pc:picChg>
        <pc:picChg chg="mod">
          <ac:chgData name="Wolf Daniel" userId="6c5711b8-578f-4d36-989d-6d05a51a5dc1" providerId="ADAL" clId="{EDD17C55-F1CE-4B69-ADC9-C0491A7D6C2D}" dt="2023-12-19T14:38:06.340" v="1341" actId="962"/>
          <ac:picMkLst>
            <pc:docMk/>
            <pc:sldMk cId="3753460758" sldId="260"/>
            <ac:picMk id="11" creationId="{0E0B36F9-DB1C-855D-AB4E-BD9E8D77A33E}"/>
          </ac:picMkLst>
        </pc:picChg>
        <pc:picChg chg="mod">
          <ac:chgData name="Wolf Daniel" userId="6c5711b8-578f-4d36-989d-6d05a51a5dc1" providerId="ADAL" clId="{EDD17C55-F1CE-4B69-ADC9-C0491A7D6C2D}" dt="2023-12-21T16:29:38.976" v="1378" actId="27784"/>
          <ac:picMkLst>
            <pc:docMk/>
            <pc:sldMk cId="3753460758" sldId="260"/>
            <ac:picMk id="20" creationId="{9465B5BC-CB34-061D-F3C3-A9A3419937B4}"/>
          </ac:picMkLst>
        </pc:picChg>
        <pc:picChg chg="mod">
          <ac:chgData name="Wolf Daniel" userId="6c5711b8-578f-4d36-989d-6d05a51a5dc1" providerId="ADAL" clId="{EDD17C55-F1CE-4B69-ADC9-C0491A7D6C2D}" dt="2023-12-21T16:29:43.129" v="1379" actId="27784"/>
          <ac:picMkLst>
            <pc:docMk/>
            <pc:sldMk cId="3753460758" sldId="260"/>
            <ac:picMk id="21" creationId="{9DFF47E0-58E2-310D-D34D-4AF497C76FD7}"/>
          </ac:picMkLst>
        </pc:picChg>
        <pc:picChg chg="mod">
          <ac:chgData name="Wolf Daniel" userId="6c5711b8-578f-4d36-989d-6d05a51a5dc1" providerId="ADAL" clId="{EDD17C55-F1CE-4B69-ADC9-C0491A7D6C2D}" dt="2023-12-21T16:29:47.920" v="1380" actId="27784"/>
          <ac:picMkLst>
            <pc:docMk/>
            <pc:sldMk cId="3753460758" sldId="260"/>
            <ac:picMk id="22" creationId="{42B5F782-8241-3708-E76B-E802D81D06EB}"/>
          </ac:picMkLst>
        </pc:picChg>
        <pc:picChg chg="mod">
          <ac:chgData name="Wolf Daniel" userId="6c5711b8-578f-4d36-989d-6d05a51a5dc1" providerId="ADAL" clId="{EDD17C55-F1CE-4B69-ADC9-C0491A7D6C2D}" dt="2023-12-21T16:30:06.841" v="1381" actId="27784"/>
          <ac:picMkLst>
            <pc:docMk/>
            <pc:sldMk cId="3753460758" sldId="260"/>
            <ac:picMk id="23" creationId="{7BDCBFD2-2A79-2B92-346B-DA852D35A7EA}"/>
          </ac:picMkLst>
        </pc:picChg>
        <pc:picChg chg="mod">
          <ac:chgData name="Wolf Daniel" userId="6c5711b8-578f-4d36-989d-6d05a51a5dc1" providerId="ADAL" clId="{EDD17C55-F1CE-4B69-ADC9-C0491A7D6C2D}" dt="2023-12-21T16:30:13.925" v="1382" actId="27784"/>
          <ac:picMkLst>
            <pc:docMk/>
            <pc:sldMk cId="3753460758" sldId="260"/>
            <ac:picMk id="24" creationId="{893BD4EC-AFFC-7415-8E45-B5658EDED836}"/>
          </ac:picMkLst>
        </pc:picChg>
        <pc:picChg chg="mod">
          <ac:chgData name="Wolf Daniel" userId="6c5711b8-578f-4d36-989d-6d05a51a5dc1" providerId="ADAL" clId="{EDD17C55-F1CE-4B69-ADC9-C0491A7D6C2D}" dt="2023-12-21T16:30:18.492" v="1383" actId="27784"/>
          <ac:picMkLst>
            <pc:docMk/>
            <pc:sldMk cId="3753460758" sldId="260"/>
            <ac:picMk id="25" creationId="{27BE9AE6-D020-BB25-3837-56EB322812B1}"/>
          </ac:picMkLst>
        </pc:picChg>
      </pc:sldChg>
    </pc:docChg>
  </pc:docChgLst>
  <pc:docChgLst>
    <pc:chgData name="Wolf Daniel" userId="6c5711b8-578f-4d36-989d-6d05a51a5dc1" providerId="ADAL" clId="{5DDBA635-3993-BB40-AC6C-AA57DE592A1B}"/>
    <pc:docChg chg="modSld">
      <pc:chgData name="Wolf Daniel" userId="6c5711b8-578f-4d36-989d-6d05a51a5dc1" providerId="ADAL" clId="{5DDBA635-3993-BB40-AC6C-AA57DE592A1B}" dt="2023-12-20T16:59:08.458" v="2"/>
      <pc:docMkLst>
        <pc:docMk/>
      </pc:docMkLst>
      <pc:sldChg chg="modSp mod">
        <pc:chgData name="Wolf Daniel" userId="6c5711b8-578f-4d36-989d-6d05a51a5dc1" providerId="ADAL" clId="{5DDBA635-3993-BB40-AC6C-AA57DE592A1B}" dt="2023-12-20T16:57:23.797" v="0"/>
        <pc:sldMkLst>
          <pc:docMk/>
          <pc:sldMk cId="0" sldId="258"/>
        </pc:sldMkLst>
        <pc:spChg chg="mod">
          <ac:chgData name="Wolf Daniel" userId="6c5711b8-578f-4d36-989d-6d05a51a5dc1" providerId="ADAL" clId="{5DDBA635-3993-BB40-AC6C-AA57DE592A1B}" dt="2023-12-20T16:57:23.797" v="0"/>
          <ac:spMkLst>
            <pc:docMk/>
            <pc:sldMk cId="0" sldId="258"/>
            <ac:spMk id="13" creationId="{88B66306-64AA-52A9-82F3-3009C6FA7F01}"/>
          </ac:spMkLst>
        </pc:spChg>
      </pc:sldChg>
      <pc:sldChg chg="modSp mod">
        <pc:chgData name="Wolf Daniel" userId="6c5711b8-578f-4d36-989d-6d05a51a5dc1" providerId="ADAL" clId="{5DDBA635-3993-BB40-AC6C-AA57DE592A1B}" dt="2023-12-20T16:58:16.921" v="1"/>
        <pc:sldMkLst>
          <pc:docMk/>
          <pc:sldMk cId="1944678796" sldId="259"/>
        </pc:sldMkLst>
        <pc:spChg chg="mod">
          <ac:chgData name="Wolf Daniel" userId="6c5711b8-578f-4d36-989d-6d05a51a5dc1" providerId="ADAL" clId="{5DDBA635-3993-BB40-AC6C-AA57DE592A1B}" dt="2023-12-20T16:58:16.921" v="1"/>
          <ac:spMkLst>
            <pc:docMk/>
            <pc:sldMk cId="1944678796" sldId="259"/>
            <ac:spMk id="21" creationId="{88B66306-64AA-52A9-82F3-3009C6FA7F01}"/>
          </ac:spMkLst>
        </pc:spChg>
      </pc:sldChg>
      <pc:sldChg chg="modSp mod">
        <pc:chgData name="Wolf Daniel" userId="6c5711b8-578f-4d36-989d-6d05a51a5dc1" providerId="ADAL" clId="{5DDBA635-3993-BB40-AC6C-AA57DE592A1B}" dt="2023-12-20T16:59:08.458" v="2"/>
        <pc:sldMkLst>
          <pc:docMk/>
          <pc:sldMk cId="3753460758" sldId="260"/>
        </pc:sldMkLst>
        <pc:spChg chg="mod">
          <ac:chgData name="Wolf Daniel" userId="6c5711b8-578f-4d36-989d-6d05a51a5dc1" providerId="ADAL" clId="{5DDBA635-3993-BB40-AC6C-AA57DE592A1B}" dt="2023-12-20T16:59:08.458" v="2"/>
          <ac:spMkLst>
            <pc:docMk/>
            <pc:sldMk cId="3753460758" sldId="260"/>
            <ac:spMk id="13" creationId="{88B66306-64AA-52A9-82F3-3009C6FA7F0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microsoft.com/office/2017/04/relationships/track" Target="../media/track6.vtt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5.vtt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32" Type="http://schemas.microsoft.com/office/2017/04/relationships/track" Target="../media/track4.vtt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microsoft.com/office/2017/04/relationships/track" Target="../media/track1.vtt"/><Relationship Id="rId36" Type="http://schemas.microsoft.com/office/2017/04/relationships/track" Target="../media/track8.vtt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31" Type="http://schemas.microsoft.com/office/2017/04/relationships/track" Target="../media/track3.vtt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microsoft.com/office/2017/04/relationships/track" Target="../media/track2.vtt"/><Relationship Id="rId35" Type="http://schemas.microsoft.com/office/2017/04/relationships/track" Target="../media/track7.vtt"/><Relationship Id="rId8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34" Type="http://schemas.microsoft.com/office/2017/04/relationships/track" Target="../media/track14.vtt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13.vtt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32" Type="http://schemas.microsoft.com/office/2017/04/relationships/track" Target="../media/track12.vtt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microsoft.com/office/2017/04/relationships/track" Target="../media/track9.vtt"/><Relationship Id="rId36" Type="http://schemas.microsoft.com/office/2017/04/relationships/track" Target="../media/track16.vtt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31" Type="http://schemas.microsoft.com/office/2017/04/relationships/track" Target="../media/track11.vtt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Relationship Id="rId30" Type="http://schemas.microsoft.com/office/2017/04/relationships/track" Target="../media/track10.vtt"/><Relationship Id="rId35" Type="http://schemas.microsoft.com/office/2017/04/relationships/track" Target="../media/track15.vtt"/><Relationship Id="rId8" Type="http://schemas.openxmlformats.org/officeDocument/2006/relationships/audio" Target="../media/media12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4a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29.svg"/><Relationship Id="rId26" Type="http://schemas.openxmlformats.org/officeDocument/2006/relationships/image" Target="../media/image35.png"/><Relationship Id="rId3" Type="http://schemas.microsoft.com/office/2007/relationships/media" Target="../media/media18.m4a"/><Relationship Id="rId21" Type="http://schemas.openxmlformats.org/officeDocument/2006/relationships/image" Target="../media/image32.png"/><Relationship Id="rId7" Type="http://schemas.microsoft.com/office/2007/relationships/media" Target="../media/media20.m4a"/><Relationship Id="rId12" Type="http://schemas.openxmlformats.org/officeDocument/2006/relationships/audio" Target="../media/media22.m4a"/><Relationship Id="rId17" Type="http://schemas.openxmlformats.org/officeDocument/2006/relationships/image" Target="../media/image28.png"/><Relationship Id="rId25" Type="http://schemas.microsoft.com/office/2017/04/relationships/track" Target="../media/track17.vtt"/><Relationship Id="rId2" Type="http://schemas.openxmlformats.org/officeDocument/2006/relationships/audio" Target="../media/media17.m4a"/><Relationship Id="rId16" Type="http://schemas.openxmlformats.org/officeDocument/2006/relationships/image" Target="../media/image27.svg"/><Relationship Id="rId20" Type="http://schemas.openxmlformats.org/officeDocument/2006/relationships/image" Target="../media/image31.svg"/><Relationship Id="rId29" Type="http://schemas.microsoft.com/office/2017/04/relationships/track" Target="../media/track20.vtt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microsoft.com/office/2007/relationships/media" Target="../media/media22.m4a"/><Relationship Id="rId24" Type="http://schemas.openxmlformats.org/officeDocument/2006/relationships/image" Target="../media/image38.svg"/><Relationship Id="rId5" Type="http://schemas.microsoft.com/office/2007/relationships/media" Target="../media/media19.m4a"/><Relationship Id="rId15" Type="http://schemas.openxmlformats.org/officeDocument/2006/relationships/image" Target="../media/image26.png"/><Relationship Id="rId23" Type="http://schemas.openxmlformats.org/officeDocument/2006/relationships/image" Target="../media/image37.png"/><Relationship Id="rId28" Type="http://schemas.microsoft.com/office/2017/04/relationships/track" Target="../media/track19.vtt"/><Relationship Id="rId10" Type="http://schemas.openxmlformats.org/officeDocument/2006/relationships/audio" Target="../media/media21.m4a"/><Relationship Id="rId19" Type="http://schemas.openxmlformats.org/officeDocument/2006/relationships/image" Target="../media/image30.png"/><Relationship Id="rId31" Type="http://schemas.microsoft.com/office/2017/04/relationships/track" Target="../media/track22.vtt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image" Target="../media/image1.png"/><Relationship Id="rId22" Type="http://schemas.openxmlformats.org/officeDocument/2006/relationships/image" Target="../media/image33.svg"/><Relationship Id="rId27" Type="http://schemas.microsoft.com/office/2017/04/relationships/track" Target="../media/track18.vtt"/><Relationship Id="rId30" Type="http://schemas.microsoft.com/office/2017/04/relationships/track" Target="../media/track21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cartoon of a child with large penci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 descr="NYCPS Literacy Collaborative Logo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3505200" y="2869583"/>
            <a:ext cx="11277599" cy="15004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s-IN" sz="9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ব্যঞ্জনবর্ণ ধ্বনি</a:t>
            </a:r>
            <a:endParaRPr kumimoji="0" lang="en-US" sz="9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li Bold"/>
              <a:ea typeface="+mn-ea"/>
              <a:cs typeface="+mn-cs"/>
            </a:endParaRPr>
          </a:p>
        </p:txBody>
      </p:sp>
      <p:grpSp>
        <p:nvGrpSpPr>
          <p:cNvPr id="18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407813"/>
            <a:ext cx="112776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as-IN" sz="3600" dirty="0">
                <a:solidFill>
                  <a:srgbClr val="FFFFFF"/>
                </a:solidFill>
                <a:latin typeface="Mali Bold"/>
              </a:rPr>
              <a:t>শিশু এবং তাদের পরিবারের জন্য একটি ইন্টারেক্টিভ কার্যকলাপ</a:t>
            </a:r>
            <a:endParaRPr lang="en-US" sz="36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 descr="clip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23883" y="106971"/>
            <a:ext cx="8969249" cy="1064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s-IN" sz="6899" b="1" i="0" u="none" strike="noStrike" kern="1200" cap="none" spc="0" normalizeH="0" baseline="0" noProof="0" dirty="0">
                <a:ln>
                  <a:noFill/>
                </a:ln>
                <a:solidFill>
                  <a:srgbClr val="203963"/>
                </a:solidFill>
                <a:effectLst/>
                <a:uLnTx/>
                <a:uFillTx/>
                <a:latin typeface="Cooper Hewitt Bold"/>
                <a:ea typeface="+mn-ea"/>
                <a:cs typeface="+mn-cs"/>
              </a:rPr>
              <a:t>পথনির্দেশ</a:t>
            </a:r>
            <a:endParaRPr kumimoji="0" lang="en-US" sz="6899" b="1" i="0" u="none" strike="noStrike" kern="1200" cap="none" spc="0" normalizeH="0" baseline="0" noProof="0" dirty="0">
              <a:ln>
                <a:noFill/>
              </a:ln>
              <a:solidFill>
                <a:srgbClr val="203963"/>
              </a:solidFill>
              <a:effectLst/>
              <a:uLnTx/>
              <a:uFillTx/>
              <a:latin typeface="Cooper Hewitt Bold"/>
              <a:ea typeface="+mn-ea"/>
              <a:cs typeface="+mn-cs"/>
            </a:endParaRPr>
          </a:p>
        </p:txBody>
      </p:sp>
      <p:pic>
        <p:nvPicPr>
          <p:cNvPr id="7" name="Picture 7" descr="girl wearing a crown sitting on a pile of book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208126" y="2596896"/>
            <a:ext cx="729526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s-IN" sz="4400" b="1" dirty="0"/>
              <a:t>ব্যঞ্জনবর্ণের শব্দ</a:t>
            </a:r>
            <a:endParaRPr lang="en-US" sz="4400" b="1" dirty="0"/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s-IN" sz="2800" dirty="0"/>
              <a:t>আপনার সন্তানের সাথে বসুন এবং কার্ডে ক্লিক করুন এবং অক্ষর (গুলি), কীওয়ার্ড এবং শব্দ শুনুন।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s-IN" sz="2800" dirty="0"/>
              <a:t>আপনার সন্তানের জন্য অক্ষর (গুলি), কীওয়ার্ড এবং শব্দপুনরাবৃত্তি করুন এবং আপনার পরে এটি পুনরাবৃত্তি করতে বলুন।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s-IN" sz="2800" dirty="0"/>
              <a:t>তাদের জিজ্ঞাসা করুন, "এই ব্যঞ্জনবর্ণগুলি রয়েছে এমন কোন শব্দগুলি সম্পর্কে আপনি ভাবতে পারেন?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bat, cat, dog, fun&#10;bottom row:&#10;game, hat, job, kit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3" cy="8277437"/>
          </a:xfrm>
          <a:prstGeom prst="rect">
            <a:avLst/>
          </a:prstGeom>
        </p:spPr>
      </p:pic>
      <p:pic>
        <p:nvPicPr>
          <p:cNvPr id="28" name="Audio Recording Aug 10, 2021 at 11:44:02 AM" descr="Audio Recording Aug 10, 2021 at 11:44:02 AM">
            <a:hlinkClick r:id="" action="ppaction://media"/>
            <a:extLst>
              <a:ext uri="{FF2B5EF4-FFF2-40B4-BE49-F238E27FC236}">
                <a16:creationId xmlns:a16="http://schemas.microsoft.com/office/drawing/2014/main" id="{92DBCEAF-3773-5D30-3865-9380328E72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A24A735-1ABE-47DE-8FBB-6C97E1120D2C}" label="b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19600" y="4152900"/>
            <a:ext cx="889190" cy="889190"/>
          </a:xfrm>
          <a:prstGeom prst="rect">
            <a:avLst/>
          </a:prstGeom>
        </p:spPr>
      </p:pic>
      <p:pic>
        <p:nvPicPr>
          <p:cNvPr id="29" name="Audio Recording Aug 10, 2021 at 11:44:15 AM" descr="Audio Recording Aug 10, 2021 at 11:44:15 AM">
            <a:hlinkClick r:id="" action="ppaction://media"/>
            <a:extLst>
              <a:ext uri="{FF2B5EF4-FFF2-40B4-BE49-F238E27FC236}">
                <a16:creationId xmlns:a16="http://schemas.microsoft.com/office/drawing/2014/main" id="{F94CF2D8-9BE4-8D5C-EDCB-6163F0E5F4A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445C5A9-E5AB-4494-8D7D-AD61E00AEBC6}" label="c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15200" y="4178110"/>
            <a:ext cx="889190" cy="889190"/>
          </a:xfrm>
          <a:prstGeom prst="rect">
            <a:avLst/>
          </a:prstGeom>
        </p:spPr>
      </p:pic>
      <p:pic>
        <p:nvPicPr>
          <p:cNvPr id="30" name="Audio Recording Aug 10, 2021 at 11:44:27 AM" descr="Audio Recording Aug 10, 2021 at 11:44:27 AM">
            <a:hlinkClick r:id="" action="ppaction://media"/>
            <a:extLst>
              <a:ext uri="{FF2B5EF4-FFF2-40B4-BE49-F238E27FC236}">
                <a16:creationId xmlns:a16="http://schemas.microsoft.com/office/drawing/2014/main" id="{86989D85-F6C1-858A-5A79-1F96FCF542D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3492D24-229C-4C73-A4BC-6D3C0E04D649}" label="d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800" y="4180351"/>
            <a:ext cx="889190" cy="889190"/>
          </a:xfrm>
          <a:prstGeom prst="rect">
            <a:avLst/>
          </a:prstGeom>
        </p:spPr>
      </p:pic>
      <p:pic>
        <p:nvPicPr>
          <p:cNvPr id="31" name="Audio Recording Aug 10, 2021 at 11:44:45 AM" descr="Audio Recording Aug 10, 2021 at 11:44:45 AM">
            <a:hlinkClick r:id="" action="ppaction://media"/>
            <a:extLst>
              <a:ext uri="{FF2B5EF4-FFF2-40B4-BE49-F238E27FC236}">
                <a16:creationId xmlns:a16="http://schemas.microsoft.com/office/drawing/2014/main" id="{43E9A948-AF9E-BB52-9C3C-5548F977FBB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116F35E-3B00-40AF-A862-DDDCFBE3D388}" label="f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06400" y="4178110"/>
            <a:ext cx="889190" cy="889190"/>
          </a:xfrm>
          <a:prstGeom prst="rect">
            <a:avLst/>
          </a:prstGeom>
        </p:spPr>
      </p:pic>
      <p:pic>
        <p:nvPicPr>
          <p:cNvPr id="32" name="Audio Recording Aug 10, 2021 at 11:44:56 AM" descr="Audio Recording Aug 10, 2021 at 11:44:56 AM">
            <a:hlinkClick r:id="" action="ppaction://media"/>
            <a:extLst>
              <a:ext uri="{FF2B5EF4-FFF2-40B4-BE49-F238E27FC236}">
                <a16:creationId xmlns:a16="http://schemas.microsoft.com/office/drawing/2014/main" id="{1BAB04B5-8DF1-91D7-B873-DDB439D3DFD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9441F47-6D36-4C6C-8557-5F04DE63728D}" label="g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19600" y="8201591"/>
            <a:ext cx="889190" cy="889190"/>
          </a:xfrm>
          <a:prstGeom prst="rect">
            <a:avLst/>
          </a:prstGeom>
        </p:spPr>
      </p:pic>
      <p:pic>
        <p:nvPicPr>
          <p:cNvPr id="33" name="Audio Recording Aug 10, 2021 at 11:45:11 AM" descr="Audio Recording Aug 10, 2021 at 11:45:11 AM">
            <a:hlinkClick r:id="" action="ppaction://media"/>
            <a:extLst>
              <a:ext uri="{FF2B5EF4-FFF2-40B4-BE49-F238E27FC236}">
                <a16:creationId xmlns:a16="http://schemas.microsoft.com/office/drawing/2014/main" id="{1B5269CA-3AB5-CA6F-73E1-FD72817C0BB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B7C06C6-B064-45BE-AD0D-98E314CAEEF6}" label="h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19683" y="8201589"/>
            <a:ext cx="889189" cy="889189"/>
          </a:xfrm>
          <a:prstGeom prst="rect">
            <a:avLst/>
          </a:prstGeom>
        </p:spPr>
      </p:pic>
      <p:pic>
        <p:nvPicPr>
          <p:cNvPr id="34" name="Audio Recording Aug 10, 2021 at 11:45:22 AM" descr="Audio Recording Aug 10, 2021 at 11:45:22 AM">
            <a:hlinkClick r:id="" action="ppaction://media"/>
            <a:extLst>
              <a:ext uri="{FF2B5EF4-FFF2-40B4-BE49-F238E27FC236}">
                <a16:creationId xmlns:a16="http://schemas.microsoft.com/office/drawing/2014/main" id="{FE8BFF0D-F9FF-41ED-9FA5-5DFCAA3A43AD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4A5A65F-4835-4AAB-955A-FBDB9DDE5717}" label="j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800" y="8263477"/>
            <a:ext cx="889189" cy="889189"/>
          </a:xfrm>
          <a:prstGeom prst="rect">
            <a:avLst/>
          </a:prstGeom>
        </p:spPr>
      </p:pic>
      <p:pic>
        <p:nvPicPr>
          <p:cNvPr id="35" name="Audio Recording Aug 10, 2021 at 11:45:40 AM" descr="Audio Recording Aug 10, 2021 at 11:45:40 AM">
            <a:hlinkClick r:id="" action="ppaction://media"/>
            <a:extLst>
              <a:ext uri="{FF2B5EF4-FFF2-40B4-BE49-F238E27FC236}">
                <a16:creationId xmlns:a16="http://schemas.microsoft.com/office/drawing/2014/main" id="{C7AF6E8E-6171-D1CC-8E3C-74B260384123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E1D78CD-1CE7-403E-81D5-8DE5958DFA06}" label="k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55411" y="8271342"/>
            <a:ext cx="889189" cy="889189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314" y="927736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s-IN" b="1" dirty="0">
                <a:solidFill>
                  <a:schemeClr val="bg1"/>
                </a:solidFill>
              </a:rPr>
              <a:t>পৃষ্ঠা 1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lamp, man, nut, pan&#10;bottom row:&#10;queen, rat, snake, visit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2" cy="8277437"/>
          </a:xfrm>
          <a:prstGeom prst="rect">
            <a:avLst/>
          </a:prstGeom>
        </p:spPr>
      </p:pic>
      <p:pic>
        <p:nvPicPr>
          <p:cNvPr id="12" name="Audio Recording Aug 10, 2021 at 11:46:07 AM" descr="Audio Recording Aug 10, 2021 at 11:46:07 AM">
            <a:hlinkClick r:id="" action="ppaction://media"/>
            <a:extLst>
              <a:ext uri="{FF2B5EF4-FFF2-40B4-BE49-F238E27FC236}">
                <a16:creationId xmlns:a16="http://schemas.microsoft.com/office/drawing/2014/main" id="{7C98577D-ECA0-29E3-B909-B39E8C3F1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5B37CDB-7618-4E33-988C-3F3C8FAAA13F}" label="l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43400" y="4203521"/>
            <a:ext cx="915326" cy="915326"/>
          </a:xfrm>
          <a:prstGeom prst="rect">
            <a:avLst/>
          </a:prstGeom>
        </p:spPr>
      </p:pic>
      <p:pic>
        <p:nvPicPr>
          <p:cNvPr id="13" name="Audio Recording Aug 10, 2021 at 11:46:24 AM" descr="Audio Recording Aug 10, 2021 at 11:46:24 AM">
            <a:hlinkClick r:id="" action="ppaction://media"/>
            <a:extLst>
              <a:ext uri="{FF2B5EF4-FFF2-40B4-BE49-F238E27FC236}">
                <a16:creationId xmlns:a16="http://schemas.microsoft.com/office/drawing/2014/main" id="{19F29A03-CC9E-B41C-82FC-4FFDF8FAF4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9A91818-D7DC-43BB-B90F-9F93085F9B0E}" label="m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04237" y="4203521"/>
            <a:ext cx="915326" cy="915326"/>
          </a:xfrm>
          <a:prstGeom prst="rect">
            <a:avLst/>
          </a:prstGeom>
        </p:spPr>
      </p:pic>
      <p:pic>
        <p:nvPicPr>
          <p:cNvPr id="14" name="Audio Recording Aug 10, 2021 at 11:46:35 AM" descr="Audio Recording Aug 10, 2021 at 11:46:35 AM">
            <a:hlinkClick r:id="" action="ppaction://media"/>
            <a:extLst>
              <a:ext uri="{FF2B5EF4-FFF2-40B4-BE49-F238E27FC236}">
                <a16:creationId xmlns:a16="http://schemas.microsoft.com/office/drawing/2014/main" id="{1918AA97-1557-0359-6753-7C98AB1A748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57F3C33-48FC-4CC4-B029-CC31B32A79DE}" label="n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555" y="4171493"/>
            <a:ext cx="915325" cy="915325"/>
          </a:xfrm>
          <a:prstGeom prst="rect">
            <a:avLst/>
          </a:prstGeom>
        </p:spPr>
      </p:pic>
      <p:pic>
        <p:nvPicPr>
          <p:cNvPr id="15" name="Audio Recording Aug 10, 2021 at 11:46:51 AM" descr="Audio Recording Aug 10, 2021 at 11:46:51 AM">
            <a:hlinkClick r:id="" action="ppaction://media"/>
            <a:extLst>
              <a:ext uri="{FF2B5EF4-FFF2-40B4-BE49-F238E27FC236}">
                <a16:creationId xmlns:a16="http://schemas.microsoft.com/office/drawing/2014/main" id="{1384F73F-29A6-CA78-EBDB-C82006EFE62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32E4F75-7A03-4605-87AD-C64834AD33A8}" label="p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29275" y="4171493"/>
            <a:ext cx="915325" cy="915325"/>
          </a:xfrm>
          <a:prstGeom prst="rect">
            <a:avLst/>
          </a:prstGeom>
        </p:spPr>
      </p:pic>
      <p:pic>
        <p:nvPicPr>
          <p:cNvPr id="16" name="Audio Recording Aug 10, 2021 at 11:47:04 AM" descr="Audio Recording Aug 10, 2021 at 11:47:04 AM">
            <a:hlinkClick r:id="" action="ppaction://media"/>
            <a:extLst>
              <a:ext uri="{FF2B5EF4-FFF2-40B4-BE49-F238E27FC236}">
                <a16:creationId xmlns:a16="http://schemas.microsoft.com/office/drawing/2014/main" id="{2331F2DD-53FC-7E62-8A56-B15B70AD1A1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7AF17C6-9047-4C93-A074-A5A9F31CD43A}" label="qu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26980" y="8293307"/>
            <a:ext cx="831746" cy="831746"/>
          </a:xfrm>
          <a:prstGeom prst="rect">
            <a:avLst/>
          </a:prstGeom>
        </p:spPr>
      </p:pic>
      <p:pic>
        <p:nvPicPr>
          <p:cNvPr id="17" name="Audio Recording Aug 10, 2021 at 11:47:16 AM" descr="Audio Recording Aug 10, 2021 at 11:47:16 AM">
            <a:hlinkClick r:id="" action="ppaction://media"/>
            <a:extLst>
              <a:ext uri="{FF2B5EF4-FFF2-40B4-BE49-F238E27FC236}">
                <a16:creationId xmlns:a16="http://schemas.microsoft.com/office/drawing/2014/main" id="{283A3A73-93E2-844C-81EB-AD7E4703F51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B8CFF6D-761F-4F6B-BD5A-774FC93A1518}" label="r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26647" y="8190628"/>
            <a:ext cx="915325" cy="915325"/>
          </a:xfrm>
          <a:prstGeom prst="rect">
            <a:avLst/>
          </a:prstGeom>
        </p:spPr>
      </p:pic>
      <p:pic>
        <p:nvPicPr>
          <p:cNvPr id="18" name="Audio Recording Aug 10, 2021 at 11:47:31 AM" descr="Audio Recording Aug 10, 2021 at 11:47:31 AM">
            <a:hlinkClick r:id="" action="ppaction://media"/>
            <a:extLst>
              <a:ext uri="{FF2B5EF4-FFF2-40B4-BE49-F238E27FC236}">
                <a16:creationId xmlns:a16="http://schemas.microsoft.com/office/drawing/2014/main" id="{F90F3916-DBDB-6230-2C48-39FD1C0D295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7028B4E-571E-4499-A88D-6699346A2F0E}" label="s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16162" y="8296261"/>
            <a:ext cx="831746" cy="831746"/>
          </a:xfrm>
          <a:prstGeom prst="rect">
            <a:avLst/>
          </a:prstGeom>
        </p:spPr>
      </p:pic>
      <p:pic>
        <p:nvPicPr>
          <p:cNvPr id="19" name="Audio Recording Aug 10, 2021 at 11:47:59 AM" descr="Audio Recording Aug 10, 2021 at 11:47:59 AM">
            <a:hlinkClick r:id="" action="ppaction://media"/>
            <a:extLst>
              <a:ext uri="{FF2B5EF4-FFF2-40B4-BE49-F238E27FC236}">
                <a16:creationId xmlns:a16="http://schemas.microsoft.com/office/drawing/2014/main" id="{0F3767FF-2646-646D-012C-4CCF415F5630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5467309-775F-4DE0-A654-4947A568223D}" label="s_2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71064" y="8287512"/>
            <a:ext cx="831745" cy="831745"/>
          </a:xfrm>
          <a:prstGeom prst="rect">
            <a:avLst/>
          </a:prstGeom>
        </p:spPr>
      </p:pic>
      <p:sp>
        <p:nvSpPr>
          <p:cNvPr id="21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6602" y="92407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s-IN" b="1" dirty="0">
                <a:solidFill>
                  <a:schemeClr val="bg1"/>
                </a:solidFill>
              </a:rPr>
              <a:t>পৃষ্ঠা 2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67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54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96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41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6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22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48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90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390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4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top, van, wind, fox&#10;bottom row:&#10;yellow, zebra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3286761" y="1029061"/>
            <a:ext cx="11714476" cy="8277437"/>
          </a:xfrm>
          <a:prstGeom prst="rect">
            <a:avLst/>
          </a:prstGeom>
        </p:spPr>
      </p:pic>
      <p:pic>
        <p:nvPicPr>
          <p:cNvPr id="20" name="Audio Recording Aug 10, 2021 at 11:48:29 AM" descr="Audio Recording Aug 10, 2021 at 11:48:29 AM">
            <a:hlinkClick r:id="" action="ppaction://media"/>
            <a:extLst>
              <a:ext uri="{FF2B5EF4-FFF2-40B4-BE49-F238E27FC236}">
                <a16:creationId xmlns:a16="http://schemas.microsoft.com/office/drawing/2014/main" id="{9465B5BC-CB34-061D-F3C3-A9A3419937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5029DD6-D989-460A-957B-19A8B164556E}" label="t" lang="" r:embed="rId2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4451219" y="4152900"/>
            <a:ext cx="882781" cy="882781"/>
          </a:xfrm>
          <a:prstGeom prst="rect">
            <a:avLst/>
          </a:prstGeom>
        </p:spPr>
      </p:pic>
      <p:pic>
        <p:nvPicPr>
          <p:cNvPr id="21" name="Audio Recording Aug 10, 2021 at 11:48:43 AM" descr="Audio Recording Aug 10, 2021 at 11:48:43 AM">
            <a:hlinkClick r:id="" action="ppaction://media"/>
            <a:extLst>
              <a:ext uri="{FF2B5EF4-FFF2-40B4-BE49-F238E27FC236}">
                <a16:creationId xmlns:a16="http://schemas.microsoft.com/office/drawing/2014/main" id="{9DFF47E0-58E2-310D-D34D-4AF497C76F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9519C53-E945-457F-86C7-6CCE4EEEFE6B}" label="v" lang="" r:embed="rId27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391400" y="4182035"/>
            <a:ext cx="882781" cy="882781"/>
          </a:xfrm>
          <a:prstGeom prst="rect">
            <a:avLst/>
          </a:prstGeom>
        </p:spPr>
      </p:pic>
      <p:pic>
        <p:nvPicPr>
          <p:cNvPr id="22" name="Audio Recording Aug 10, 2021 at 11:48:56 AM" descr="Audio Recording Aug 10, 2021 at 11:48:56 AM">
            <a:hlinkClick r:id="" action="ppaction://media"/>
            <a:extLst>
              <a:ext uri="{FF2B5EF4-FFF2-40B4-BE49-F238E27FC236}">
                <a16:creationId xmlns:a16="http://schemas.microsoft.com/office/drawing/2014/main" id="{42B5F782-8241-3708-E76B-E802D81D06E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2EC2027-A8F6-42F0-8717-884E26CBE8DF}" label="w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0331581" y="4182036"/>
            <a:ext cx="882780" cy="882780"/>
          </a:xfrm>
          <a:prstGeom prst="rect">
            <a:avLst/>
          </a:prstGeom>
        </p:spPr>
      </p:pic>
      <p:pic>
        <p:nvPicPr>
          <p:cNvPr id="23" name="Audio Recording Aug 10, 2021 at 11:49:08 AM" descr="Audio Recording Aug 10, 2021 at 11:49:08 AM">
            <a:hlinkClick r:id="" action="ppaction://media"/>
            <a:extLst>
              <a:ext uri="{FF2B5EF4-FFF2-40B4-BE49-F238E27FC236}">
                <a16:creationId xmlns:a16="http://schemas.microsoft.com/office/drawing/2014/main" id="{7BDCBFD2-2A79-2B92-346B-DA852D35A7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BAB118C-1FC4-4BEC-867A-E2C05D7111B1}" label="x" lang="" r:embed="rId29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2954001" y="4146176"/>
            <a:ext cx="882780" cy="882780"/>
          </a:xfrm>
          <a:prstGeom prst="rect">
            <a:avLst/>
          </a:prstGeom>
        </p:spPr>
      </p:pic>
      <p:pic>
        <p:nvPicPr>
          <p:cNvPr id="24" name="Audio Recording Aug 10, 2021 at 11:49:20 AM" descr="Audio Recording Aug 10, 2021 at 11:49:20 AM">
            <a:hlinkClick r:id="" action="ppaction://media"/>
            <a:extLst>
              <a:ext uri="{FF2B5EF4-FFF2-40B4-BE49-F238E27FC236}">
                <a16:creationId xmlns:a16="http://schemas.microsoft.com/office/drawing/2014/main" id="{893BD4EC-AFFC-7415-8E45-B5658EDED836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44BB71A-9A30-4BC2-A769-5BB4A6B5615F}" label="y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4451219" y="8159520"/>
            <a:ext cx="882781" cy="882781"/>
          </a:xfrm>
          <a:prstGeom prst="rect">
            <a:avLst/>
          </a:prstGeom>
        </p:spPr>
      </p:pic>
      <p:pic>
        <p:nvPicPr>
          <p:cNvPr id="25" name="Audio Recording Aug 10, 2021 at 11:49:31 AM" descr="Audio Recording Aug 10, 2021 at 11:49:31 AM">
            <a:hlinkClick r:id="" action="ppaction://media"/>
            <a:extLst>
              <a:ext uri="{FF2B5EF4-FFF2-40B4-BE49-F238E27FC236}">
                <a16:creationId xmlns:a16="http://schemas.microsoft.com/office/drawing/2014/main" id="{27BE9AE6-D020-BB25-3837-56EB322812B1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519DDFB-DEC9-475B-8AFC-7AD1855F0F90}" label="z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252426" y="8159520"/>
            <a:ext cx="882780" cy="882780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581" y="924037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s-IN" b="1">
                <a:solidFill>
                  <a:schemeClr val="bg1"/>
                </a:solidFill>
              </a:rPr>
              <a:t>পৃষ্ঠা 3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460758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0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90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8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41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41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4032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96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0019C6-B049-48E5-99CA-B979DDC3FF4D}"/>
</file>

<file path=customXml/itemProps2.xml><?xml version="1.0" encoding="utf-8"?>
<ds:datastoreItem xmlns:ds="http://schemas.openxmlformats.org/officeDocument/2006/customXml" ds:itemID="{4C1055C6-C97C-47E3-A44E-CDD83709FE3E}"/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77</Words>
  <Application>Microsoft Office PowerPoint</Application>
  <PresentationFormat>Custom</PresentationFormat>
  <Paragraphs>15</Paragraphs>
  <Slides>5</Slides>
  <Notes>0</Notes>
  <HiddenSlides>0</HiddenSlides>
  <MMClips>22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Calibri</vt:lpstr>
      <vt:lpstr>Arial</vt:lpstr>
      <vt:lpstr>Cooper Hewitt Bold</vt:lpstr>
      <vt:lpstr>Mali Bold</vt:lpstr>
      <vt:lpstr>Acherus Grotesque Light Bold</vt:lpstr>
      <vt:lpstr>Office Theme</vt:lpstr>
      <vt:lpstr>ব্যঞ্জনবর্ণ ধ্বনি</vt:lpstr>
      <vt:lpstr>পথনির্দেশ</vt:lpstr>
      <vt:lpstr>পৃষ্ঠা 1</vt:lpstr>
      <vt:lpstr>পৃষ্ঠা 2</vt:lpstr>
      <vt:lpstr>পৃষ্ঠা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8</cp:revision>
  <dcterms:created xsi:type="dcterms:W3CDTF">2006-08-16T00:00:00Z</dcterms:created>
  <dcterms:modified xsi:type="dcterms:W3CDTF">2023-12-21T16:30:22Z</dcterms:modified>
  <dc:identifier>DAFRYEIHZ1c</dc:identifier>
</cp:coreProperties>
</file>