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m4a" ContentType="audio/mp4"/>
  <Default Extension="png" ContentType="image/png"/>
  <Default Extension="rels" ContentType="application/vnd.openxmlformats-package.relationships+xml"/>
  <Default Extension="svg" ContentType="image/svg+xml"/>
  <Default Extension="vtt" ContentType="text/vt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</p:sldIdLst>
  <p:sldSz cx="18288000" cy="10287000"/>
  <p:notesSz cx="6858000" cy="9144000"/>
  <p:embeddedFontLst>
    <p:embeddedFont>
      <p:font typeface="Acherus Grotesque Light Bold" panose="020B0604020202020204" charset="0"/>
      <p:regular r:id="rId7"/>
      <p:bold r:id="rId8"/>
    </p:embeddedFont>
    <p:embeddedFont>
      <p:font typeface="Calibri" panose="020F0502020204030204" pitchFamily="34" charset="0"/>
      <p:regular r:id="rId9"/>
      <p:bold r:id="rId10"/>
      <p:italic r:id="rId11"/>
      <p:boldItalic r:id="rId12"/>
    </p:embeddedFont>
    <p:embeddedFont>
      <p:font typeface="Cooper Hewitt Bold" panose="020B0604020202020204" charset="0"/>
      <p:regular r:id="rId13"/>
      <p:bold r:id="rId14"/>
    </p:embeddedFont>
    <p:embeddedFont>
      <p:font typeface="Mali Bold" panose="020B0604020202020204" charset="-34"/>
      <p:regular r:id="rId15"/>
      <p:bold r:id="rId16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  <p:ext uri="{1BD7E111-0CB8-44D6-8891-C1BB2F81B7CC}">
      <p1710:readonlyRecommended xmlns:p1710="http://schemas.microsoft.com/office/powerpoint/2017/10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EBE1FF8-0C77-495C-B7E0-A113C03D907F}" v="8" dt="2023-12-19T15:01:49.55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2" autoAdjust="0"/>
    <p:restoredTop sz="94595" autoAdjust="0"/>
  </p:normalViewPr>
  <p:slideViewPr>
    <p:cSldViewPr>
      <p:cViewPr varScale="1">
        <p:scale>
          <a:sx n="72" d="100"/>
          <a:sy n="72" d="100"/>
        </p:scale>
        <p:origin x="654" y="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2.fntdata"/><Relationship Id="rId13" Type="http://schemas.openxmlformats.org/officeDocument/2006/relationships/font" Target="fonts/font7.fntdata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microsoft.com/office/2016/11/relationships/changesInfo" Target="changesInfos/changesInfo1.xml"/><Relationship Id="rId7" Type="http://schemas.openxmlformats.org/officeDocument/2006/relationships/font" Target="fonts/font1.fntdata"/><Relationship Id="rId12" Type="http://schemas.openxmlformats.org/officeDocument/2006/relationships/font" Target="fonts/font6.fntdata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font" Target="fonts/font10.fntdata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5.fntdata"/><Relationship Id="rId24" Type="http://schemas.openxmlformats.org/officeDocument/2006/relationships/customXml" Target="../customXml/item2.xml"/><Relationship Id="rId5" Type="http://schemas.openxmlformats.org/officeDocument/2006/relationships/slide" Target="slides/slide4.xml"/><Relationship Id="rId15" Type="http://schemas.openxmlformats.org/officeDocument/2006/relationships/font" Target="fonts/font9.fntdata"/><Relationship Id="rId23" Type="http://schemas.openxmlformats.org/officeDocument/2006/relationships/customXml" Target="../customXml/item1.xml"/><Relationship Id="rId10" Type="http://schemas.openxmlformats.org/officeDocument/2006/relationships/font" Target="fonts/font4.fntdata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font" Target="fonts/font3.fntdata"/><Relationship Id="rId14" Type="http://schemas.openxmlformats.org/officeDocument/2006/relationships/font" Target="fonts/font8.fntdata"/><Relationship Id="rId22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Wolf Daniel" userId="6c5711b8-578f-4d36-989d-6d05a51a5dc1" providerId="ADAL" clId="{3EBE1FF8-0C77-495C-B7E0-A113C03D907F}"/>
    <pc:docChg chg="modSld">
      <pc:chgData name="Wolf Daniel" userId="6c5711b8-578f-4d36-989d-6d05a51a5dc1" providerId="ADAL" clId="{3EBE1FF8-0C77-495C-B7E0-A113C03D907F}" dt="2023-12-21T16:43:08.385" v="1253" actId="27784"/>
      <pc:docMkLst>
        <pc:docMk/>
      </pc:docMkLst>
      <pc:sldChg chg="modSp mod">
        <pc:chgData name="Wolf Daniel" userId="6c5711b8-578f-4d36-989d-6d05a51a5dc1" providerId="ADAL" clId="{3EBE1FF8-0C77-495C-B7E0-A113C03D907F}" dt="2023-12-19T15:01:22.352" v="1219" actId="33553"/>
        <pc:sldMkLst>
          <pc:docMk/>
          <pc:sldMk cId="0" sldId="256"/>
        </pc:sldMkLst>
        <pc:spChg chg="mod">
          <ac:chgData name="Wolf Daniel" userId="6c5711b8-578f-4d36-989d-6d05a51a5dc1" providerId="ADAL" clId="{3EBE1FF8-0C77-495C-B7E0-A113C03D907F}" dt="2023-12-19T15:01:22.352" v="1219" actId="33553"/>
          <ac:spMkLst>
            <pc:docMk/>
            <pc:sldMk cId="0" sldId="256"/>
            <ac:spMk id="17" creationId="{00000000-0000-0000-0000-000000000000}"/>
          </ac:spMkLst>
        </pc:spChg>
        <pc:grpChg chg="mod">
          <ac:chgData name="Wolf Daniel" userId="6c5711b8-578f-4d36-989d-6d05a51a5dc1" providerId="ADAL" clId="{3EBE1FF8-0C77-495C-B7E0-A113C03D907F}" dt="2023-12-19T14:56:29.378" v="4" actId="962"/>
          <ac:grpSpMkLst>
            <pc:docMk/>
            <pc:sldMk cId="0" sldId="256"/>
            <ac:grpSpMk id="3" creationId="{00000000-0000-0000-0000-000000000000}"/>
          </ac:grpSpMkLst>
        </pc:grpChg>
        <pc:grpChg chg="mod">
          <ac:chgData name="Wolf Daniel" userId="6c5711b8-578f-4d36-989d-6d05a51a5dc1" providerId="ADAL" clId="{3EBE1FF8-0C77-495C-B7E0-A113C03D907F}" dt="2023-12-19T14:56:32.313" v="5" actId="962"/>
          <ac:grpSpMkLst>
            <pc:docMk/>
            <pc:sldMk cId="0" sldId="256"/>
            <ac:grpSpMk id="5" creationId="{00000000-0000-0000-0000-000000000000}"/>
          </ac:grpSpMkLst>
        </pc:grpChg>
        <pc:grpChg chg="mod">
          <ac:chgData name="Wolf Daniel" userId="6c5711b8-578f-4d36-989d-6d05a51a5dc1" providerId="ADAL" clId="{3EBE1FF8-0C77-495C-B7E0-A113C03D907F}" dt="2023-12-19T14:57:00.931" v="106" actId="962"/>
          <ac:grpSpMkLst>
            <pc:docMk/>
            <pc:sldMk cId="0" sldId="256"/>
            <ac:grpSpMk id="14" creationId="{00000000-0000-0000-0000-000000000000}"/>
          </ac:grpSpMkLst>
        </pc:grpChg>
        <pc:grpChg chg="mod">
          <ac:chgData name="Wolf Daniel" userId="6c5711b8-578f-4d36-989d-6d05a51a5dc1" providerId="ADAL" clId="{3EBE1FF8-0C77-495C-B7E0-A113C03D907F}" dt="2023-12-19T14:57:09.363" v="180" actId="962"/>
          <ac:grpSpMkLst>
            <pc:docMk/>
            <pc:sldMk cId="0" sldId="256"/>
            <ac:grpSpMk id="18" creationId="{00000000-0000-0000-0000-000000000000}"/>
          </ac:grpSpMkLst>
        </pc:grpChg>
        <pc:picChg chg="mod">
          <ac:chgData name="Wolf Daniel" userId="6c5711b8-578f-4d36-989d-6d05a51a5dc1" providerId="ADAL" clId="{3EBE1FF8-0C77-495C-B7E0-A113C03D907F}" dt="2023-12-19T14:56:25.363" v="3" actId="962"/>
          <ac:picMkLst>
            <pc:docMk/>
            <pc:sldMk cId="0" sldId="256"/>
            <ac:picMk id="2" creationId="{00000000-0000-0000-0000-000000000000}"/>
          </ac:picMkLst>
        </pc:picChg>
        <pc:picChg chg="mod">
          <ac:chgData name="Wolf Daniel" userId="6c5711b8-578f-4d36-989d-6d05a51a5dc1" providerId="ADAL" clId="{3EBE1FF8-0C77-495C-B7E0-A113C03D907F}" dt="2023-12-19T14:56:43.525" v="99" actId="962"/>
          <ac:picMkLst>
            <pc:docMk/>
            <pc:sldMk cId="0" sldId="256"/>
            <ac:picMk id="7" creationId="{00000000-0000-0000-0000-000000000000}"/>
          </ac:picMkLst>
        </pc:picChg>
        <pc:picChg chg="mod">
          <ac:chgData name="Wolf Daniel" userId="6c5711b8-578f-4d36-989d-6d05a51a5dc1" providerId="ADAL" clId="{3EBE1FF8-0C77-495C-B7E0-A113C03D907F}" dt="2023-12-19T14:56:49.429" v="100" actId="962"/>
          <ac:picMkLst>
            <pc:docMk/>
            <pc:sldMk cId="0" sldId="256"/>
            <ac:picMk id="8" creationId="{00000000-0000-0000-0000-000000000000}"/>
          </ac:picMkLst>
        </pc:picChg>
        <pc:picChg chg="mod">
          <ac:chgData name="Wolf Daniel" userId="6c5711b8-578f-4d36-989d-6d05a51a5dc1" providerId="ADAL" clId="{3EBE1FF8-0C77-495C-B7E0-A113C03D907F}" dt="2023-12-19T14:56:51.208" v="101" actId="962"/>
          <ac:picMkLst>
            <pc:docMk/>
            <pc:sldMk cId="0" sldId="256"/>
            <ac:picMk id="9" creationId="{00000000-0000-0000-0000-000000000000}"/>
          </ac:picMkLst>
        </pc:picChg>
        <pc:picChg chg="mod">
          <ac:chgData name="Wolf Daniel" userId="6c5711b8-578f-4d36-989d-6d05a51a5dc1" providerId="ADAL" clId="{3EBE1FF8-0C77-495C-B7E0-A113C03D907F}" dt="2023-12-19T14:56:53.319" v="102" actId="962"/>
          <ac:picMkLst>
            <pc:docMk/>
            <pc:sldMk cId="0" sldId="256"/>
            <ac:picMk id="10" creationId="{00000000-0000-0000-0000-000000000000}"/>
          </ac:picMkLst>
        </pc:picChg>
        <pc:picChg chg="mod">
          <ac:chgData name="Wolf Daniel" userId="6c5711b8-578f-4d36-989d-6d05a51a5dc1" providerId="ADAL" clId="{3EBE1FF8-0C77-495C-B7E0-A113C03D907F}" dt="2023-12-19T14:56:55.446" v="103" actId="962"/>
          <ac:picMkLst>
            <pc:docMk/>
            <pc:sldMk cId="0" sldId="256"/>
            <ac:picMk id="11" creationId="{00000000-0000-0000-0000-000000000000}"/>
          </ac:picMkLst>
        </pc:picChg>
        <pc:picChg chg="mod">
          <ac:chgData name="Wolf Daniel" userId="6c5711b8-578f-4d36-989d-6d05a51a5dc1" providerId="ADAL" clId="{3EBE1FF8-0C77-495C-B7E0-A113C03D907F}" dt="2023-12-19T14:56:57.478" v="104" actId="962"/>
          <ac:picMkLst>
            <pc:docMk/>
            <pc:sldMk cId="0" sldId="256"/>
            <ac:picMk id="12" creationId="{00000000-0000-0000-0000-000000000000}"/>
          </ac:picMkLst>
        </pc:picChg>
        <pc:picChg chg="mod">
          <ac:chgData name="Wolf Daniel" userId="6c5711b8-578f-4d36-989d-6d05a51a5dc1" providerId="ADAL" clId="{3EBE1FF8-0C77-495C-B7E0-A113C03D907F}" dt="2023-12-19T14:56:59.201" v="105" actId="962"/>
          <ac:picMkLst>
            <pc:docMk/>
            <pc:sldMk cId="0" sldId="256"/>
            <ac:picMk id="13" creationId="{00000000-0000-0000-0000-000000000000}"/>
          </ac:picMkLst>
        </pc:picChg>
      </pc:sldChg>
      <pc:sldChg chg="modSp mod">
        <pc:chgData name="Wolf Daniel" userId="6c5711b8-578f-4d36-989d-6d05a51a5dc1" providerId="ADAL" clId="{3EBE1FF8-0C77-495C-B7E0-A113C03D907F}" dt="2023-12-19T15:01:24.244" v="1220" actId="33553"/>
        <pc:sldMkLst>
          <pc:docMk/>
          <pc:sldMk cId="0" sldId="257"/>
        </pc:sldMkLst>
        <pc:spChg chg="mod">
          <ac:chgData name="Wolf Daniel" userId="6c5711b8-578f-4d36-989d-6d05a51a5dc1" providerId="ADAL" clId="{3EBE1FF8-0C77-495C-B7E0-A113C03D907F}" dt="2023-12-19T15:01:24.244" v="1220" actId="33553"/>
          <ac:spMkLst>
            <pc:docMk/>
            <pc:sldMk cId="0" sldId="257"/>
            <ac:spMk id="6" creationId="{00000000-0000-0000-0000-000000000000}"/>
          </ac:spMkLst>
        </pc:spChg>
        <pc:grpChg chg="mod">
          <ac:chgData name="Wolf Daniel" userId="6c5711b8-578f-4d36-989d-6d05a51a5dc1" providerId="ADAL" clId="{3EBE1FF8-0C77-495C-B7E0-A113C03D907F}" dt="2023-12-19T14:57:31.482" v="219" actId="962"/>
          <ac:grpSpMkLst>
            <pc:docMk/>
            <pc:sldMk cId="0" sldId="257"/>
            <ac:grpSpMk id="4" creationId="{00000000-0000-0000-0000-000000000000}"/>
          </ac:grpSpMkLst>
        </pc:grpChg>
        <pc:picChg chg="mod">
          <ac:chgData name="Wolf Daniel" userId="6c5711b8-578f-4d36-989d-6d05a51a5dc1" providerId="ADAL" clId="{3EBE1FF8-0C77-495C-B7E0-A113C03D907F}" dt="2023-12-19T14:57:19.899" v="184" actId="962"/>
          <ac:picMkLst>
            <pc:docMk/>
            <pc:sldMk cId="0" sldId="257"/>
            <ac:picMk id="2" creationId="{00000000-0000-0000-0000-000000000000}"/>
          </ac:picMkLst>
        </pc:picChg>
        <pc:picChg chg="mod">
          <ac:chgData name="Wolf Daniel" userId="6c5711b8-578f-4d36-989d-6d05a51a5dc1" providerId="ADAL" clId="{3EBE1FF8-0C77-495C-B7E0-A113C03D907F}" dt="2023-12-19T14:57:26.734" v="218" actId="962"/>
          <ac:picMkLst>
            <pc:docMk/>
            <pc:sldMk cId="0" sldId="257"/>
            <ac:picMk id="3" creationId="{00000000-0000-0000-0000-000000000000}"/>
          </ac:picMkLst>
        </pc:picChg>
        <pc:picChg chg="mod">
          <ac:chgData name="Wolf Daniel" userId="6c5711b8-578f-4d36-989d-6d05a51a5dc1" providerId="ADAL" clId="{3EBE1FF8-0C77-495C-B7E0-A113C03D907F}" dt="2023-12-19T14:57:47.868" v="325" actId="962"/>
          <ac:picMkLst>
            <pc:docMk/>
            <pc:sldMk cId="0" sldId="257"/>
            <ac:picMk id="7" creationId="{00000000-0000-0000-0000-000000000000}"/>
          </ac:picMkLst>
        </pc:picChg>
        <pc:picChg chg="mod">
          <ac:chgData name="Wolf Daniel" userId="6c5711b8-578f-4d36-989d-6d05a51a5dc1" providerId="ADAL" clId="{3EBE1FF8-0C77-495C-B7E0-A113C03D907F}" dt="2023-12-19T14:57:52.798" v="326" actId="962"/>
          <ac:picMkLst>
            <pc:docMk/>
            <pc:sldMk cId="0" sldId="257"/>
            <ac:picMk id="8" creationId="{00000000-0000-0000-0000-000000000000}"/>
          </ac:picMkLst>
        </pc:picChg>
        <pc:picChg chg="mod">
          <ac:chgData name="Wolf Daniel" userId="6c5711b8-578f-4d36-989d-6d05a51a5dc1" providerId="ADAL" clId="{3EBE1FF8-0C77-495C-B7E0-A113C03D907F}" dt="2023-12-19T14:57:57.140" v="327" actId="962"/>
          <ac:picMkLst>
            <pc:docMk/>
            <pc:sldMk cId="0" sldId="257"/>
            <ac:picMk id="9" creationId="{00000000-0000-0000-0000-000000000000}"/>
          </ac:picMkLst>
        </pc:picChg>
      </pc:sldChg>
      <pc:sldChg chg="addSp delSp modSp mod modMedia">
        <pc:chgData name="Wolf Daniel" userId="6c5711b8-578f-4d36-989d-6d05a51a5dc1" providerId="ADAL" clId="{3EBE1FF8-0C77-495C-B7E0-A113C03D907F}" dt="2023-12-21T16:41:08.120" v="1239" actId="27784"/>
        <pc:sldMkLst>
          <pc:docMk/>
          <pc:sldMk cId="0" sldId="258"/>
        </pc:sldMkLst>
        <pc:spChg chg="add del mod">
          <ac:chgData name="Wolf Daniel" userId="6c5711b8-578f-4d36-989d-6d05a51a5dc1" providerId="ADAL" clId="{3EBE1FF8-0C77-495C-B7E0-A113C03D907F}" dt="2023-12-19T15:01:27.745" v="1222"/>
          <ac:spMkLst>
            <pc:docMk/>
            <pc:sldMk cId="0" sldId="258"/>
            <ac:spMk id="12" creationId="{E305AA4F-BC8D-146E-D5B6-243D4F2DBA12}"/>
          </ac:spMkLst>
        </pc:spChg>
        <pc:spChg chg="add mod">
          <ac:chgData name="Wolf Daniel" userId="6c5711b8-578f-4d36-989d-6d05a51a5dc1" providerId="ADAL" clId="{3EBE1FF8-0C77-495C-B7E0-A113C03D907F}" dt="2023-12-19T15:01:31.537" v="1223" actId="1076"/>
          <ac:spMkLst>
            <pc:docMk/>
            <pc:sldMk cId="0" sldId="258"/>
            <ac:spMk id="13" creationId="{88B66306-64AA-52A9-82F3-3009C6FA7F01}"/>
          </ac:spMkLst>
        </pc:spChg>
        <pc:grpChg chg="mod">
          <ac:chgData name="Wolf Daniel" userId="6c5711b8-578f-4d36-989d-6d05a51a5dc1" providerId="ADAL" clId="{3EBE1FF8-0C77-495C-B7E0-A113C03D907F}" dt="2023-12-19T14:58:07.220" v="332" actId="962"/>
          <ac:grpSpMkLst>
            <pc:docMk/>
            <pc:sldMk cId="0" sldId="258"/>
            <ac:grpSpMk id="3" creationId="{00000000-0000-0000-0000-000000000000}"/>
          </ac:grpSpMkLst>
        </pc:grpChg>
        <pc:grpChg chg="mod">
          <ac:chgData name="Wolf Daniel" userId="6c5711b8-578f-4d36-989d-6d05a51a5dc1" providerId="ADAL" clId="{3EBE1FF8-0C77-495C-B7E0-A113C03D907F}" dt="2023-12-19T14:58:08.672" v="333" actId="962"/>
          <ac:grpSpMkLst>
            <pc:docMk/>
            <pc:sldMk cId="0" sldId="258"/>
            <ac:grpSpMk id="5" creationId="{00000000-0000-0000-0000-000000000000}"/>
          </ac:grpSpMkLst>
        </pc:grpChg>
        <pc:picChg chg="mod">
          <ac:chgData name="Wolf Daniel" userId="6c5711b8-578f-4d36-989d-6d05a51a5dc1" providerId="ADAL" clId="{3EBE1FF8-0C77-495C-B7E0-A113C03D907F}" dt="2023-12-19T14:58:04.267" v="331" actId="962"/>
          <ac:picMkLst>
            <pc:docMk/>
            <pc:sldMk cId="0" sldId="258"/>
            <ac:picMk id="2" creationId="{00000000-0000-0000-0000-000000000000}"/>
          </ac:picMkLst>
        </pc:picChg>
        <pc:picChg chg="mod">
          <ac:chgData name="Wolf Daniel" userId="6c5711b8-578f-4d36-989d-6d05a51a5dc1" providerId="ADAL" clId="{3EBE1FF8-0C77-495C-B7E0-A113C03D907F}" dt="2023-12-19T14:58:13.811" v="369" actId="962"/>
          <ac:picMkLst>
            <pc:docMk/>
            <pc:sldMk cId="0" sldId="258"/>
            <ac:picMk id="7" creationId="{00000000-0000-0000-0000-000000000000}"/>
          </ac:picMkLst>
        </pc:picChg>
        <pc:picChg chg="mod">
          <ac:chgData name="Wolf Daniel" userId="6c5711b8-578f-4d36-989d-6d05a51a5dc1" providerId="ADAL" clId="{3EBE1FF8-0C77-495C-B7E0-A113C03D907F}" dt="2023-12-19T14:58:20.130" v="379" actId="962"/>
          <ac:picMkLst>
            <pc:docMk/>
            <pc:sldMk cId="0" sldId="258"/>
            <ac:picMk id="8" creationId="{00000000-0000-0000-0000-000000000000}"/>
          </ac:picMkLst>
        </pc:picChg>
        <pc:picChg chg="mod">
          <ac:chgData name="Wolf Daniel" userId="6c5711b8-578f-4d36-989d-6d05a51a5dc1" providerId="ADAL" clId="{3EBE1FF8-0C77-495C-B7E0-A113C03D907F}" dt="2023-12-19T14:58:23.216" v="380" actId="962"/>
          <ac:picMkLst>
            <pc:docMk/>
            <pc:sldMk cId="0" sldId="258"/>
            <ac:picMk id="9" creationId="{00000000-0000-0000-0000-000000000000}"/>
          </ac:picMkLst>
        </pc:picChg>
        <pc:picChg chg="mod">
          <ac:chgData name="Wolf Daniel" userId="6c5711b8-578f-4d36-989d-6d05a51a5dc1" providerId="ADAL" clId="{3EBE1FF8-0C77-495C-B7E0-A113C03D907F}" dt="2023-12-19T14:58:26.603" v="398" actId="962"/>
          <ac:picMkLst>
            <pc:docMk/>
            <pc:sldMk cId="0" sldId="258"/>
            <ac:picMk id="10" creationId="{00000000-0000-0000-0000-000000000000}"/>
          </ac:picMkLst>
        </pc:picChg>
        <pc:picChg chg="mod">
          <ac:chgData name="Wolf Daniel" userId="6c5711b8-578f-4d36-989d-6d05a51a5dc1" providerId="ADAL" clId="{3EBE1FF8-0C77-495C-B7E0-A113C03D907F}" dt="2023-12-19T14:58:52.042" v="594" actId="962"/>
          <ac:picMkLst>
            <pc:docMk/>
            <pc:sldMk cId="0" sldId="258"/>
            <ac:picMk id="11" creationId="{0E0B36F9-DB1C-855D-AB4E-BD9E8D77A33E}"/>
          </ac:picMkLst>
        </pc:picChg>
        <pc:picChg chg="mod">
          <ac:chgData name="Wolf Daniel" userId="6c5711b8-578f-4d36-989d-6d05a51a5dc1" providerId="ADAL" clId="{3EBE1FF8-0C77-495C-B7E0-A113C03D907F}" dt="2023-12-21T16:40:40.103" v="1232" actId="27784"/>
          <ac:picMkLst>
            <pc:docMk/>
            <pc:sldMk cId="0" sldId="258"/>
            <ac:picMk id="28" creationId="{92DBCEAF-3773-5D30-3865-9380328E7214}"/>
          </ac:picMkLst>
        </pc:picChg>
        <pc:picChg chg="mod">
          <ac:chgData name="Wolf Daniel" userId="6c5711b8-578f-4d36-989d-6d05a51a5dc1" providerId="ADAL" clId="{3EBE1FF8-0C77-495C-B7E0-A113C03D907F}" dt="2023-12-21T16:40:43.465" v="1233" actId="27784"/>
          <ac:picMkLst>
            <pc:docMk/>
            <pc:sldMk cId="0" sldId="258"/>
            <ac:picMk id="29" creationId="{F94CF2D8-9BE4-8D5C-EDCB-6163F0E5F4A8}"/>
          </ac:picMkLst>
        </pc:picChg>
        <pc:picChg chg="mod">
          <ac:chgData name="Wolf Daniel" userId="6c5711b8-578f-4d36-989d-6d05a51a5dc1" providerId="ADAL" clId="{3EBE1FF8-0C77-495C-B7E0-A113C03D907F}" dt="2023-12-21T16:40:47.035" v="1234" actId="27784"/>
          <ac:picMkLst>
            <pc:docMk/>
            <pc:sldMk cId="0" sldId="258"/>
            <ac:picMk id="30" creationId="{86989D85-F6C1-858A-5A79-1F96FCF542DA}"/>
          </ac:picMkLst>
        </pc:picChg>
        <pc:picChg chg="mod">
          <ac:chgData name="Wolf Daniel" userId="6c5711b8-578f-4d36-989d-6d05a51a5dc1" providerId="ADAL" clId="{3EBE1FF8-0C77-495C-B7E0-A113C03D907F}" dt="2023-12-21T16:40:50.945" v="1235" actId="27784"/>
          <ac:picMkLst>
            <pc:docMk/>
            <pc:sldMk cId="0" sldId="258"/>
            <ac:picMk id="31" creationId="{43E9A948-AF9E-BB52-9C3C-5548F977FBB5}"/>
          </ac:picMkLst>
        </pc:picChg>
        <pc:picChg chg="mod">
          <ac:chgData name="Wolf Daniel" userId="6c5711b8-578f-4d36-989d-6d05a51a5dc1" providerId="ADAL" clId="{3EBE1FF8-0C77-495C-B7E0-A113C03D907F}" dt="2023-12-21T16:40:55.698" v="1236" actId="27784"/>
          <ac:picMkLst>
            <pc:docMk/>
            <pc:sldMk cId="0" sldId="258"/>
            <ac:picMk id="32" creationId="{1BAB04B5-8DF1-91D7-B873-DDB439D3DFDA}"/>
          </ac:picMkLst>
        </pc:picChg>
        <pc:picChg chg="mod">
          <ac:chgData name="Wolf Daniel" userId="6c5711b8-578f-4d36-989d-6d05a51a5dc1" providerId="ADAL" clId="{3EBE1FF8-0C77-495C-B7E0-A113C03D907F}" dt="2023-12-21T16:40:59.940" v="1237" actId="27784"/>
          <ac:picMkLst>
            <pc:docMk/>
            <pc:sldMk cId="0" sldId="258"/>
            <ac:picMk id="33" creationId="{1B5269CA-3AB5-CA6F-73E1-FD72817C0BB2}"/>
          </ac:picMkLst>
        </pc:picChg>
        <pc:picChg chg="mod">
          <ac:chgData name="Wolf Daniel" userId="6c5711b8-578f-4d36-989d-6d05a51a5dc1" providerId="ADAL" clId="{3EBE1FF8-0C77-495C-B7E0-A113C03D907F}" dt="2023-12-21T16:41:03.941" v="1238" actId="27784"/>
          <ac:picMkLst>
            <pc:docMk/>
            <pc:sldMk cId="0" sldId="258"/>
            <ac:picMk id="34" creationId="{FE8BFF0D-F9FF-41ED-9FA5-5DFCAA3A43AD}"/>
          </ac:picMkLst>
        </pc:picChg>
        <pc:picChg chg="mod">
          <ac:chgData name="Wolf Daniel" userId="6c5711b8-578f-4d36-989d-6d05a51a5dc1" providerId="ADAL" clId="{3EBE1FF8-0C77-495C-B7E0-A113C03D907F}" dt="2023-12-21T16:41:08.120" v="1239" actId="27784"/>
          <ac:picMkLst>
            <pc:docMk/>
            <pc:sldMk cId="0" sldId="258"/>
            <ac:picMk id="35" creationId="{C7AF6E8E-6171-D1CC-8E3C-74B260384123}"/>
          </ac:picMkLst>
        </pc:picChg>
      </pc:sldChg>
      <pc:sldChg chg="addSp delSp modSp mod modMedia">
        <pc:chgData name="Wolf Daniel" userId="6c5711b8-578f-4d36-989d-6d05a51a5dc1" providerId="ADAL" clId="{3EBE1FF8-0C77-495C-B7E0-A113C03D907F}" dt="2023-12-21T16:42:12.416" v="1247" actId="27784"/>
        <pc:sldMkLst>
          <pc:docMk/>
          <pc:sldMk cId="1944678796" sldId="259"/>
        </pc:sldMkLst>
        <pc:spChg chg="add del mod">
          <ac:chgData name="Wolf Daniel" userId="6c5711b8-578f-4d36-989d-6d05a51a5dc1" providerId="ADAL" clId="{3EBE1FF8-0C77-495C-B7E0-A113C03D907F}" dt="2023-12-19T15:01:34.912" v="1225"/>
          <ac:spMkLst>
            <pc:docMk/>
            <pc:sldMk cId="1944678796" sldId="259"/>
            <ac:spMk id="20" creationId="{6812468E-FFAF-47E6-65BC-CD2EABF9D9AF}"/>
          </ac:spMkLst>
        </pc:spChg>
        <pc:spChg chg="add mod">
          <ac:chgData name="Wolf Daniel" userId="6c5711b8-578f-4d36-989d-6d05a51a5dc1" providerId="ADAL" clId="{3EBE1FF8-0C77-495C-B7E0-A113C03D907F}" dt="2023-12-19T15:01:40.721" v="1227" actId="20577"/>
          <ac:spMkLst>
            <pc:docMk/>
            <pc:sldMk cId="1944678796" sldId="259"/>
            <ac:spMk id="21" creationId="{88B66306-64AA-52A9-82F3-3009C6FA7F01}"/>
          </ac:spMkLst>
        </pc:spChg>
        <pc:grpChg chg="mod">
          <ac:chgData name="Wolf Daniel" userId="6c5711b8-578f-4d36-989d-6d05a51a5dc1" providerId="ADAL" clId="{3EBE1FF8-0C77-495C-B7E0-A113C03D907F}" dt="2023-12-19T14:59:03.023" v="599" actId="962"/>
          <ac:grpSpMkLst>
            <pc:docMk/>
            <pc:sldMk cId="1944678796" sldId="259"/>
            <ac:grpSpMk id="3" creationId="{00000000-0000-0000-0000-000000000000}"/>
          </ac:grpSpMkLst>
        </pc:grpChg>
        <pc:grpChg chg="mod">
          <ac:chgData name="Wolf Daniel" userId="6c5711b8-578f-4d36-989d-6d05a51a5dc1" providerId="ADAL" clId="{3EBE1FF8-0C77-495C-B7E0-A113C03D907F}" dt="2023-12-19T14:59:05.355" v="600" actId="962"/>
          <ac:grpSpMkLst>
            <pc:docMk/>
            <pc:sldMk cId="1944678796" sldId="259"/>
            <ac:grpSpMk id="5" creationId="{00000000-0000-0000-0000-000000000000}"/>
          </ac:grpSpMkLst>
        </pc:grpChg>
        <pc:picChg chg="mod">
          <ac:chgData name="Wolf Daniel" userId="6c5711b8-578f-4d36-989d-6d05a51a5dc1" providerId="ADAL" clId="{3EBE1FF8-0C77-495C-B7E0-A113C03D907F}" dt="2023-12-19T14:58:59.344" v="598" actId="962"/>
          <ac:picMkLst>
            <pc:docMk/>
            <pc:sldMk cId="1944678796" sldId="259"/>
            <ac:picMk id="2" creationId="{00000000-0000-0000-0000-000000000000}"/>
          </ac:picMkLst>
        </pc:picChg>
        <pc:picChg chg="mod">
          <ac:chgData name="Wolf Daniel" userId="6c5711b8-578f-4d36-989d-6d05a51a5dc1" providerId="ADAL" clId="{3EBE1FF8-0C77-495C-B7E0-A113C03D907F}" dt="2023-12-19T14:59:09.431" v="612" actId="962"/>
          <ac:picMkLst>
            <pc:docMk/>
            <pc:sldMk cId="1944678796" sldId="259"/>
            <ac:picMk id="7" creationId="{00000000-0000-0000-0000-000000000000}"/>
          </ac:picMkLst>
        </pc:picChg>
        <pc:picChg chg="mod">
          <ac:chgData name="Wolf Daniel" userId="6c5711b8-578f-4d36-989d-6d05a51a5dc1" providerId="ADAL" clId="{3EBE1FF8-0C77-495C-B7E0-A113C03D907F}" dt="2023-12-19T14:59:14.474" v="622" actId="962"/>
          <ac:picMkLst>
            <pc:docMk/>
            <pc:sldMk cId="1944678796" sldId="259"/>
            <ac:picMk id="8" creationId="{00000000-0000-0000-0000-000000000000}"/>
          </ac:picMkLst>
        </pc:picChg>
        <pc:picChg chg="mod">
          <ac:chgData name="Wolf Daniel" userId="6c5711b8-578f-4d36-989d-6d05a51a5dc1" providerId="ADAL" clId="{3EBE1FF8-0C77-495C-B7E0-A113C03D907F}" dt="2023-12-19T14:59:18.782" v="623" actId="962"/>
          <ac:picMkLst>
            <pc:docMk/>
            <pc:sldMk cId="1944678796" sldId="259"/>
            <ac:picMk id="9" creationId="{00000000-0000-0000-0000-000000000000}"/>
          </ac:picMkLst>
        </pc:picChg>
        <pc:picChg chg="mod">
          <ac:chgData name="Wolf Daniel" userId="6c5711b8-578f-4d36-989d-6d05a51a5dc1" providerId="ADAL" clId="{3EBE1FF8-0C77-495C-B7E0-A113C03D907F}" dt="2023-12-19T14:59:23.330" v="649" actId="962"/>
          <ac:picMkLst>
            <pc:docMk/>
            <pc:sldMk cId="1944678796" sldId="259"/>
            <ac:picMk id="10" creationId="{00000000-0000-0000-0000-000000000000}"/>
          </ac:picMkLst>
        </pc:picChg>
        <pc:picChg chg="mod">
          <ac:chgData name="Wolf Daniel" userId="6c5711b8-578f-4d36-989d-6d05a51a5dc1" providerId="ADAL" clId="{3EBE1FF8-0C77-495C-B7E0-A113C03D907F}" dt="2023-12-19T15:00:14.127" v="935" actId="962"/>
          <ac:picMkLst>
            <pc:docMk/>
            <pc:sldMk cId="1944678796" sldId="259"/>
            <ac:picMk id="11" creationId="{0E0B36F9-DB1C-855D-AB4E-BD9E8D77A33E}"/>
          </ac:picMkLst>
        </pc:picChg>
        <pc:picChg chg="mod">
          <ac:chgData name="Wolf Daniel" userId="6c5711b8-578f-4d36-989d-6d05a51a5dc1" providerId="ADAL" clId="{3EBE1FF8-0C77-495C-B7E0-A113C03D907F}" dt="2023-12-21T16:41:40.848" v="1240" actId="27784"/>
          <ac:picMkLst>
            <pc:docMk/>
            <pc:sldMk cId="1944678796" sldId="259"/>
            <ac:picMk id="12" creationId="{7C98577D-ECA0-29E3-B909-B39E8C3F135F}"/>
          </ac:picMkLst>
        </pc:picChg>
        <pc:picChg chg="mod">
          <ac:chgData name="Wolf Daniel" userId="6c5711b8-578f-4d36-989d-6d05a51a5dc1" providerId="ADAL" clId="{3EBE1FF8-0C77-495C-B7E0-A113C03D907F}" dt="2023-12-21T16:41:45.465" v="1241" actId="27784"/>
          <ac:picMkLst>
            <pc:docMk/>
            <pc:sldMk cId="1944678796" sldId="259"/>
            <ac:picMk id="13" creationId="{19F29A03-CC9E-B41C-82FC-4FFDF8FAF401}"/>
          </ac:picMkLst>
        </pc:picChg>
        <pc:picChg chg="mod">
          <ac:chgData name="Wolf Daniel" userId="6c5711b8-578f-4d36-989d-6d05a51a5dc1" providerId="ADAL" clId="{3EBE1FF8-0C77-495C-B7E0-A113C03D907F}" dt="2023-12-21T16:41:49.993" v="1242" actId="27784"/>
          <ac:picMkLst>
            <pc:docMk/>
            <pc:sldMk cId="1944678796" sldId="259"/>
            <ac:picMk id="14" creationId="{1918AA97-1557-0359-6753-7C98AB1A7485}"/>
          </ac:picMkLst>
        </pc:picChg>
        <pc:picChg chg="mod">
          <ac:chgData name="Wolf Daniel" userId="6c5711b8-578f-4d36-989d-6d05a51a5dc1" providerId="ADAL" clId="{3EBE1FF8-0C77-495C-B7E0-A113C03D907F}" dt="2023-12-21T16:41:54.095" v="1243" actId="27784"/>
          <ac:picMkLst>
            <pc:docMk/>
            <pc:sldMk cId="1944678796" sldId="259"/>
            <ac:picMk id="15" creationId="{1384F73F-29A6-CA78-EBDB-C82006EFE623}"/>
          </ac:picMkLst>
        </pc:picChg>
        <pc:picChg chg="mod">
          <ac:chgData name="Wolf Daniel" userId="6c5711b8-578f-4d36-989d-6d05a51a5dc1" providerId="ADAL" clId="{3EBE1FF8-0C77-495C-B7E0-A113C03D907F}" dt="2023-12-21T16:41:58.428" v="1244" actId="27784"/>
          <ac:picMkLst>
            <pc:docMk/>
            <pc:sldMk cId="1944678796" sldId="259"/>
            <ac:picMk id="16" creationId="{2331F2DD-53FC-7E62-8A56-B15B70AD1A14}"/>
          </ac:picMkLst>
        </pc:picChg>
        <pc:picChg chg="mod">
          <ac:chgData name="Wolf Daniel" userId="6c5711b8-578f-4d36-989d-6d05a51a5dc1" providerId="ADAL" clId="{3EBE1FF8-0C77-495C-B7E0-A113C03D907F}" dt="2023-12-21T16:42:02.755" v="1245" actId="27784"/>
          <ac:picMkLst>
            <pc:docMk/>
            <pc:sldMk cId="1944678796" sldId="259"/>
            <ac:picMk id="17" creationId="{283A3A73-93E2-844C-81EB-AD7E4703F516}"/>
          </ac:picMkLst>
        </pc:picChg>
        <pc:picChg chg="mod">
          <ac:chgData name="Wolf Daniel" userId="6c5711b8-578f-4d36-989d-6d05a51a5dc1" providerId="ADAL" clId="{3EBE1FF8-0C77-495C-B7E0-A113C03D907F}" dt="2023-12-21T16:42:06.915" v="1246" actId="27784"/>
          <ac:picMkLst>
            <pc:docMk/>
            <pc:sldMk cId="1944678796" sldId="259"/>
            <ac:picMk id="18" creationId="{F90F3916-DBDB-6230-2C48-39FD1C0D295E}"/>
          </ac:picMkLst>
        </pc:picChg>
        <pc:picChg chg="mod">
          <ac:chgData name="Wolf Daniel" userId="6c5711b8-578f-4d36-989d-6d05a51a5dc1" providerId="ADAL" clId="{3EBE1FF8-0C77-495C-B7E0-A113C03D907F}" dt="2023-12-21T16:42:12.416" v="1247" actId="27784"/>
          <ac:picMkLst>
            <pc:docMk/>
            <pc:sldMk cId="1944678796" sldId="259"/>
            <ac:picMk id="19" creationId="{0F3767FF-2646-646D-012C-4CCF415F5630}"/>
          </ac:picMkLst>
        </pc:picChg>
      </pc:sldChg>
      <pc:sldChg chg="addSp delSp modSp mod modMedia">
        <pc:chgData name="Wolf Daniel" userId="6c5711b8-578f-4d36-989d-6d05a51a5dc1" providerId="ADAL" clId="{3EBE1FF8-0C77-495C-B7E0-A113C03D907F}" dt="2023-12-21T16:43:08.385" v="1253" actId="27784"/>
        <pc:sldMkLst>
          <pc:docMk/>
          <pc:sldMk cId="3753460758" sldId="260"/>
        </pc:sldMkLst>
        <pc:spChg chg="add del mod">
          <ac:chgData name="Wolf Daniel" userId="6c5711b8-578f-4d36-989d-6d05a51a5dc1" providerId="ADAL" clId="{3EBE1FF8-0C77-495C-B7E0-A113C03D907F}" dt="2023-12-19T15:01:44.260" v="1229"/>
          <ac:spMkLst>
            <pc:docMk/>
            <pc:sldMk cId="3753460758" sldId="260"/>
            <ac:spMk id="12" creationId="{15D899A1-6566-D747-9291-E52A12690FD3}"/>
          </ac:spMkLst>
        </pc:spChg>
        <pc:spChg chg="add mod">
          <ac:chgData name="Wolf Daniel" userId="6c5711b8-578f-4d36-989d-6d05a51a5dc1" providerId="ADAL" clId="{3EBE1FF8-0C77-495C-B7E0-A113C03D907F}" dt="2023-12-19T15:01:49.553" v="1231" actId="20577"/>
          <ac:spMkLst>
            <pc:docMk/>
            <pc:sldMk cId="3753460758" sldId="260"/>
            <ac:spMk id="13" creationId="{88B66306-64AA-52A9-82F3-3009C6FA7F01}"/>
          </ac:spMkLst>
        </pc:spChg>
        <pc:grpChg chg="mod">
          <ac:chgData name="Wolf Daniel" userId="6c5711b8-578f-4d36-989d-6d05a51a5dc1" providerId="ADAL" clId="{3EBE1FF8-0C77-495C-B7E0-A113C03D907F}" dt="2023-12-19T15:00:27.850" v="940" actId="962"/>
          <ac:grpSpMkLst>
            <pc:docMk/>
            <pc:sldMk cId="3753460758" sldId="260"/>
            <ac:grpSpMk id="3" creationId="{00000000-0000-0000-0000-000000000000}"/>
          </ac:grpSpMkLst>
        </pc:grpChg>
        <pc:grpChg chg="mod">
          <ac:chgData name="Wolf Daniel" userId="6c5711b8-578f-4d36-989d-6d05a51a5dc1" providerId="ADAL" clId="{3EBE1FF8-0C77-495C-B7E0-A113C03D907F}" dt="2023-12-19T15:00:29.705" v="941" actId="962"/>
          <ac:grpSpMkLst>
            <pc:docMk/>
            <pc:sldMk cId="3753460758" sldId="260"/>
            <ac:grpSpMk id="5" creationId="{00000000-0000-0000-0000-000000000000}"/>
          </ac:grpSpMkLst>
        </pc:grpChg>
        <pc:picChg chg="mod">
          <ac:chgData name="Wolf Daniel" userId="6c5711b8-578f-4d36-989d-6d05a51a5dc1" providerId="ADAL" clId="{3EBE1FF8-0C77-495C-B7E0-A113C03D907F}" dt="2023-12-19T15:00:23.240" v="939" actId="962"/>
          <ac:picMkLst>
            <pc:docMk/>
            <pc:sldMk cId="3753460758" sldId="260"/>
            <ac:picMk id="2" creationId="{00000000-0000-0000-0000-000000000000}"/>
          </ac:picMkLst>
        </pc:picChg>
        <pc:picChg chg="mod">
          <ac:chgData name="Wolf Daniel" userId="6c5711b8-578f-4d36-989d-6d05a51a5dc1" providerId="ADAL" clId="{3EBE1FF8-0C77-495C-B7E0-A113C03D907F}" dt="2023-12-19T15:00:33.215" v="953" actId="962"/>
          <ac:picMkLst>
            <pc:docMk/>
            <pc:sldMk cId="3753460758" sldId="260"/>
            <ac:picMk id="7" creationId="{00000000-0000-0000-0000-000000000000}"/>
          </ac:picMkLst>
        </pc:picChg>
        <pc:picChg chg="mod">
          <ac:chgData name="Wolf Daniel" userId="6c5711b8-578f-4d36-989d-6d05a51a5dc1" providerId="ADAL" clId="{3EBE1FF8-0C77-495C-B7E0-A113C03D907F}" dt="2023-12-19T15:00:39.207" v="963" actId="962"/>
          <ac:picMkLst>
            <pc:docMk/>
            <pc:sldMk cId="3753460758" sldId="260"/>
            <ac:picMk id="8" creationId="{00000000-0000-0000-0000-000000000000}"/>
          </ac:picMkLst>
        </pc:picChg>
        <pc:picChg chg="mod">
          <ac:chgData name="Wolf Daniel" userId="6c5711b8-578f-4d36-989d-6d05a51a5dc1" providerId="ADAL" clId="{3EBE1FF8-0C77-495C-B7E0-A113C03D907F}" dt="2023-12-19T15:00:42.830" v="964" actId="962"/>
          <ac:picMkLst>
            <pc:docMk/>
            <pc:sldMk cId="3753460758" sldId="260"/>
            <ac:picMk id="9" creationId="{00000000-0000-0000-0000-000000000000}"/>
          </ac:picMkLst>
        </pc:picChg>
        <pc:picChg chg="mod">
          <ac:chgData name="Wolf Daniel" userId="6c5711b8-578f-4d36-989d-6d05a51a5dc1" providerId="ADAL" clId="{3EBE1FF8-0C77-495C-B7E0-A113C03D907F}" dt="2023-12-19T15:00:46.305" v="982" actId="962"/>
          <ac:picMkLst>
            <pc:docMk/>
            <pc:sldMk cId="3753460758" sldId="260"/>
            <ac:picMk id="10" creationId="{00000000-0000-0000-0000-000000000000}"/>
          </ac:picMkLst>
        </pc:picChg>
        <pc:picChg chg="mod">
          <ac:chgData name="Wolf Daniel" userId="6c5711b8-578f-4d36-989d-6d05a51a5dc1" providerId="ADAL" clId="{3EBE1FF8-0C77-495C-B7E0-A113C03D907F}" dt="2023-12-19T15:01:17.101" v="1218" actId="962"/>
          <ac:picMkLst>
            <pc:docMk/>
            <pc:sldMk cId="3753460758" sldId="260"/>
            <ac:picMk id="11" creationId="{0E0B36F9-DB1C-855D-AB4E-BD9E8D77A33E}"/>
          </ac:picMkLst>
        </pc:picChg>
        <pc:picChg chg="mod">
          <ac:chgData name="Wolf Daniel" userId="6c5711b8-578f-4d36-989d-6d05a51a5dc1" providerId="ADAL" clId="{3EBE1FF8-0C77-495C-B7E0-A113C03D907F}" dt="2023-12-21T16:42:17.613" v="1248" actId="27784"/>
          <ac:picMkLst>
            <pc:docMk/>
            <pc:sldMk cId="3753460758" sldId="260"/>
            <ac:picMk id="20" creationId="{9465B5BC-CB34-061D-F3C3-A9A3419937B4}"/>
          </ac:picMkLst>
        </pc:picChg>
        <pc:picChg chg="mod">
          <ac:chgData name="Wolf Daniel" userId="6c5711b8-578f-4d36-989d-6d05a51a5dc1" providerId="ADAL" clId="{3EBE1FF8-0C77-495C-B7E0-A113C03D907F}" dt="2023-12-21T16:42:23.175" v="1249" actId="27784"/>
          <ac:picMkLst>
            <pc:docMk/>
            <pc:sldMk cId="3753460758" sldId="260"/>
            <ac:picMk id="21" creationId="{9DFF47E0-58E2-310D-D34D-4AF497C76FD7}"/>
          </ac:picMkLst>
        </pc:picChg>
        <pc:picChg chg="mod">
          <ac:chgData name="Wolf Daniel" userId="6c5711b8-578f-4d36-989d-6d05a51a5dc1" providerId="ADAL" clId="{3EBE1FF8-0C77-495C-B7E0-A113C03D907F}" dt="2023-12-21T16:42:30.036" v="1250" actId="27784"/>
          <ac:picMkLst>
            <pc:docMk/>
            <pc:sldMk cId="3753460758" sldId="260"/>
            <ac:picMk id="22" creationId="{42B5F782-8241-3708-E76B-E802D81D06EB}"/>
          </ac:picMkLst>
        </pc:picChg>
        <pc:picChg chg="mod">
          <ac:chgData name="Wolf Daniel" userId="6c5711b8-578f-4d36-989d-6d05a51a5dc1" providerId="ADAL" clId="{3EBE1FF8-0C77-495C-B7E0-A113C03D907F}" dt="2023-12-21T16:42:38.619" v="1251" actId="27784"/>
          <ac:picMkLst>
            <pc:docMk/>
            <pc:sldMk cId="3753460758" sldId="260"/>
            <ac:picMk id="23" creationId="{7BDCBFD2-2A79-2B92-346B-DA852D35A7EA}"/>
          </ac:picMkLst>
        </pc:picChg>
        <pc:picChg chg="mod">
          <ac:chgData name="Wolf Daniel" userId="6c5711b8-578f-4d36-989d-6d05a51a5dc1" providerId="ADAL" clId="{3EBE1FF8-0C77-495C-B7E0-A113C03D907F}" dt="2023-12-21T16:42:52.267" v="1252" actId="27784"/>
          <ac:picMkLst>
            <pc:docMk/>
            <pc:sldMk cId="3753460758" sldId="260"/>
            <ac:picMk id="24" creationId="{893BD4EC-AFFC-7415-8E45-B5658EDED836}"/>
          </ac:picMkLst>
        </pc:picChg>
        <pc:picChg chg="mod">
          <ac:chgData name="Wolf Daniel" userId="6c5711b8-578f-4d36-989d-6d05a51a5dc1" providerId="ADAL" clId="{3EBE1FF8-0C77-495C-B7E0-A113C03D907F}" dt="2023-12-21T16:43:08.385" v="1253" actId="27784"/>
          <ac:picMkLst>
            <pc:docMk/>
            <pc:sldMk cId="3753460758" sldId="260"/>
            <ac:picMk id="25" creationId="{27BE9AE6-D020-BB25-3837-56EB322812B1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12/21/2023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12/21/2023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12/21/2023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12/21/2023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svg"/><Relationship Id="rId13" Type="http://schemas.openxmlformats.org/officeDocument/2006/relationships/image" Target="../media/image12.png"/><Relationship Id="rId18" Type="http://schemas.openxmlformats.org/officeDocument/2006/relationships/image" Target="../media/image17.sv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svg"/><Relationship Id="rId17" Type="http://schemas.openxmlformats.org/officeDocument/2006/relationships/image" Target="../media/image16.png"/><Relationship Id="rId2" Type="http://schemas.openxmlformats.org/officeDocument/2006/relationships/image" Target="../media/image1.png"/><Relationship Id="rId16" Type="http://schemas.openxmlformats.org/officeDocument/2006/relationships/image" Target="../media/image15.sv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sv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10" Type="http://schemas.openxmlformats.org/officeDocument/2006/relationships/image" Target="../media/image9.svg"/><Relationship Id="rId4" Type="http://schemas.openxmlformats.org/officeDocument/2006/relationships/image" Target="../media/image3.svg"/><Relationship Id="rId9" Type="http://schemas.openxmlformats.org/officeDocument/2006/relationships/image" Target="../media/image8.png"/><Relationship Id="rId14" Type="http://schemas.openxmlformats.org/officeDocument/2006/relationships/image" Target="../media/image13.sv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svg"/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svg"/><Relationship Id="rId5" Type="http://schemas.openxmlformats.org/officeDocument/2006/relationships/image" Target="../media/image20.png"/><Relationship Id="rId10" Type="http://schemas.openxmlformats.org/officeDocument/2006/relationships/image" Target="../media/image25.svg"/><Relationship Id="rId4" Type="http://schemas.openxmlformats.org/officeDocument/2006/relationships/image" Target="../media/image19.svg"/><Relationship Id="rId9" Type="http://schemas.openxmlformats.org/officeDocument/2006/relationships/image" Target="../media/image24.png"/></Relationships>
</file>

<file path=ppt/slides/_rels/slide3.xml.rels><?xml version="1.0" encoding="UTF-8" standalone="yes"?>
<Relationships xmlns="http://schemas.openxmlformats.org/package/2006/relationships"><Relationship Id="rId13" Type="http://schemas.microsoft.com/office/2007/relationships/media" Target="../media/media7.m4a"/><Relationship Id="rId18" Type="http://schemas.openxmlformats.org/officeDocument/2006/relationships/image" Target="../media/image1.png"/><Relationship Id="rId26" Type="http://schemas.openxmlformats.org/officeDocument/2006/relationships/image" Target="../media/image33.svg"/><Relationship Id="rId3" Type="http://schemas.microsoft.com/office/2007/relationships/media" Target="../media/media2.m4a"/><Relationship Id="rId21" Type="http://schemas.openxmlformats.org/officeDocument/2006/relationships/image" Target="../media/image28.png"/><Relationship Id="rId34" Type="http://schemas.microsoft.com/office/2017/04/relationships/track" Target="../media/track6.vtt"/><Relationship Id="rId7" Type="http://schemas.microsoft.com/office/2007/relationships/media" Target="../media/media4.m4a"/><Relationship Id="rId12" Type="http://schemas.openxmlformats.org/officeDocument/2006/relationships/audio" Target="../media/media6.m4a"/><Relationship Id="rId17" Type="http://schemas.openxmlformats.org/officeDocument/2006/relationships/slideLayout" Target="../slideLayouts/slideLayout7.xml"/><Relationship Id="rId25" Type="http://schemas.openxmlformats.org/officeDocument/2006/relationships/image" Target="../media/image32.png"/><Relationship Id="rId33" Type="http://schemas.microsoft.com/office/2017/04/relationships/track" Target="../media/track5.vtt"/><Relationship Id="rId2" Type="http://schemas.openxmlformats.org/officeDocument/2006/relationships/audio" Target="../media/media1.m4a"/><Relationship Id="rId16" Type="http://schemas.openxmlformats.org/officeDocument/2006/relationships/audio" Target="../media/media8.m4a"/><Relationship Id="rId20" Type="http://schemas.openxmlformats.org/officeDocument/2006/relationships/image" Target="../media/image27.svg"/><Relationship Id="rId29" Type="http://schemas.openxmlformats.org/officeDocument/2006/relationships/image" Target="../media/image35.png"/><Relationship Id="rId1" Type="http://schemas.microsoft.com/office/2007/relationships/media" Target="../media/media1.m4a"/><Relationship Id="rId6" Type="http://schemas.openxmlformats.org/officeDocument/2006/relationships/audio" Target="../media/media3.m4a"/><Relationship Id="rId11" Type="http://schemas.microsoft.com/office/2007/relationships/media" Target="../media/media6.m4a"/><Relationship Id="rId24" Type="http://schemas.openxmlformats.org/officeDocument/2006/relationships/image" Target="../media/image31.svg"/><Relationship Id="rId32" Type="http://schemas.microsoft.com/office/2017/04/relationships/track" Target="../media/track4.vtt"/><Relationship Id="rId5" Type="http://schemas.microsoft.com/office/2007/relationships/media" Target="../media/media3.m4a"/><Relationship Id="rId15" Type="http://schemas.microsoft.com/office/2007/relationships/media" Target="../media/media8.m4a"/><Relationship Id="rId23" Type="http://schemas.openxmlformats.org/officeDocument/2006/relationships/image" Target="../media/image30.png"/><Relationship Id="rId28" Type="http://schemas.microsoft.com/office/2017/04/relationships/track" Target="../media/track1.vtt"/><Relationship Id="rId36" Type="http://schemas.microsoft.com/office/2017/04/relationships/track" Target="../media/track8.vtt"/><Relationship Id="rId10" Type="http://schemas.openxmlformats.org/officeDocument/2006/relationships/audio" Target="../media/media5.m4a"/><Relationship Id="rId19" Type="http://schemas.openxmlformats.org/officeDocument/2006/relationships/image" Target="../media/image26.png"/><Relationship Id="rId31" Type="http://schemas.microsoft.com/office/2017/04/relationships/track" Target="../media/track3.vtt"/><Relationship Id="rId4" Type="http://schemas.openxmlformats.org/officeDocument/2006/relationships/audio" Target="../media/media2.m4a"/><Relationship Id="rId9" Type="http://schemas.microsoft.com/office/2007/relationships/media" Target="../media/media5.m4a"/><Relationship Id="rId14" Type="http://schemas.openxmlformats.org/officeDocument/2006/relationships/audio" Target="../media/media7.m4a"/><Relationship Id="rId22" Type="http://schemas.openxmlformats.org/officeDocument/2006/relationships/image" Target="../media/image29.svg"/><Relationship Id="rId27" Type="http://schemas.openxmlformats.org/officeDocument/2006/relationships/image" Target="../media/image34.png"/><Relationship Id="rId30" Type="http://schemas.microsoft.com/office/2017/04/relationships/track" Target="../media/track2.vtt"/><Relationship Id="rId35" Type="http://schemas.microsoft.com/office/2017/04/relationships/track" Target="../media/track7.vtt"/><Relationship Id="rId8" Type="http://schemas.openxmlformats.org/officeDocument/2006/relationships/audio" Target="../media/media4.m4a"/></Relationships>
</file>

<file path=ppt/slides/_rels/slide4.xml.rels><?xml version="1.0" encoding="UTF-8" standalone="yes"?>
<Relationships xmlns="http://schemas.openxmlformats.org/package/2006/relationships"><Relationship Id="rId13" Type="http://schemas.microsoft.com/office/2007/relationships/media" Target="../media/media15.m4a"/><Relationship Id="rId18" Type="http://schemas.openxmlformats.org/officeDocument/2006/relationships/image" Target="../media/image1.png"/><Relationship Id="rId26" Type="http://schemas.openxmlformats.org/officeDocument/2006/relationships/image" Target="../media/image33.svg"/><Relationship Id="rId3" Type="http://schemas.microsoft.com/office/2007/relationships/media" Target="../media/media10.m4a"/><Relationship Id="rId21" Type="http://schemas.openxmlformats.org/officeDocument/2006/relationships/image" Target="../media/image28.png"/><Relationship Id="rId34" Type="http://schemas.microsoft.com/office/2017/04/relationships/track" Target="../media/track14.vtt"/><Relationship Id="rId7" Type="http://schemas.microsoft.com/office/2007/relationships/media" Target="../media/media12.m4a"/><Relationship Id="rId12" Type="http://schemas.openxmlformats.org/officeDocument/2006/relationships/audio" Target="../media/media14.m4a"/><Relationship Id="rId17" Type="http://schemas.openxmlformats.org/officeDocument/2006/relationships/slideLayout" Target="../slideLayouts/slideLayout7.xml"/><Relationship Id="rId25" Type="http://schemas.openxmlformats.org/officeDocument/2006/relationships/image" Target="../media/image32.png"/><Relationship Id="rId33" Type="http://schemas.microsoft.com/office/2017/04/relationships/track" Target="../media/track13.vtt"/><Relationship Id="rId2" Type="http://schemas.openxmlformats.org/officeDocument/2006/relationships/audio" Target="../media/media9.m4a"/><Relationship Id="rId16" Type="http://schemas.openxmlformats.org/officeDocument/2006/relationships/audio" Target="../media/media16.m4a"/><Relationship Id="rId20" Type="http://schemas.openxmlformats.org/officeDocument/2006/relationships/image" Target="../media/image27.svg"/><Relationship Id="rId29" Type="http://schemas.openxmlformats.org/officeDocument/2006/relationships/image" Target="../media/image35.png"/><Relationship Id="rId1" Type="http://schemas.microsoft.com/office/2007/relationships/media" Target="../media/media9.m4a"/><Relationship Id="rId6" Type="http://schemas.openxmlformats.org/officeDocument/2006/relationships/audio" Target="../media/media11.m4a"/><Relationship Id="rId11" Type="http://schemas.microsoft.com/office/2007/relationships/media" Target="../media/media14.m4a"/><Relationship Id="rId24" Type="http://schemas.openxmlformats.org/officeDocument/2006/relationships/image" Target="../media/image31.svg"/><Relationship Id="rId32" Type="http://schemas.microsoft.com/office/2017/04/relationships/track" Target="../media/track12.vtt"/><Relationship Id="rId5" Type="http://schemas.microsoft.com/office/2007/relationships/media" Target="../media/media11.m4a"/><Relationship Id="rId15" Type="http://schemas.microsoft.com/office/2007/relationships/media" Target="../media/media16.m4a"/><Relationship Id="rId23" Type="http://schemas.openxmlformats.org/officeDocument/2006/relationships/image" Target="../media/image30.png"/><Relationship Id="rId28" Type="http://schemas.microsoft.com/office/2017/04/relationships/track" Target="../media/track9.vtt"/><Relationship Id="rId36" Type="http://schemas.microsoft.com/office/2017/04/relationships/track" Target="../media/track16.vtt"/><Relationship Id="rId10" Type="http://schemas.openxmlformats.org/officeDocument/2006/relationships/audio" Target="../media/media13.m4a"/><Relationship Id="rId19" Type="http://schemas.openxmlformats.org/officeDocument/2006/relationships/image" Target="../media/image26.png"/><Relationship Id="rId31" Type="http://schemas.microsoft.com/office/2017/04/relationships/track" Target="../media/track11.vtt"/><Relationship Id="rId4" Type="http://schemas.openxmlformats.org/officeDocument/2006/relationships/audio" Target="../media/media10.m4a"/><Relationship Id="rId9" Type="http://schemas.microsoft.com/office/2007/relationships/media" Target="../media/media13.m4a"/><Relationship Id="rId14" Type="http://schemas.openxmlformats.org/officeDocument/2006/relationships/audio" Target="../media/media15.m4a"/><Relationship Id="rId22" Type="http://schemas.openxmlformats.org/officeDocument/2006/relationships/image" Target="../media/image29.svg"/><Relationship Id="rId27" Type="http://schemas.openxmlformats.org/officeDocument/2006/relationships/image" Target="../media/image36.png"/><Relationship Id="rId30" Type="http://schemas.microsoft.com/office/2017/04/relationships/track" Target="../media/track10.vtt"/><Relationship Id="rId35" Type="http://schemas.microsoft.com/office/2017/04/relationships/track" Target="../media/track15.vtt"/><Relationship Id="rId8" Type="http://schemas.openxmlformats.org/officeDocument/2006/relationships/audio" Target="../media/media12.m4a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audio" Target="../media/media20.m4a"/><Relationship Id="rId13" Type="http://schemas.openxmlformats.org/officeDocument/2006/relationships/slideLayout" Target="../slideLayouts/slideLayout7.xml"/><Relationship Id="rId18" Type="http://schemas.openxmlformats.org/officeDocument/2006/relationships/image" Target="../media/image29.svg"/><Relationship Id="rId26" Type="http://schemas.openxmlformats.org/officeDocument/2006/relationships/image" Target="../media/image35.png"/><Relationship Id="rId3" Type="http://schemas.microsoft.com/office/2007/relationships/media" Target="../media/media18.m4a"/><Relationship Id="rId21" Type="http://schemas.openxmlformats.org/officeDocument/2006/relationships/image" Target="../media/image32.png"/><Relationship Id="rId7" Type="http://schemas.microsoft.com/office/2007/relationships/media" Target="../media/media20.m4a"/><Relationship Id="rId12" Type="http://schemas.openxmlformats.org/officeDocument/2006/relationships/audio" Target="../media/media22.m4a"/><Relationship Id="rId17" Type="http://schemas.openxmlformats.org/officeDocument/2006/relationships/image" Target="../media/image28.png"/><Relationship Id="rId25" Type="http://schemas.microsoft.com/office/2017/04/relationships/track" Target="../media/track17.vtt"/><Relationship Id="rId2" Type="http://schemas.openxmlformats.org/officeDocument/2006/relationships/audio" Target="../media/media17.m4a"/><Relationship Id="rId16" Type="http://schemas.openxmlformats.org/officeDocument/2006/relationships/image" Target="../media/image27.svg"/><Relationship Id="rId20" Type="http://schemas.openxmlformats.org/officeDocument/2006/relationships/image" Target="../media/image31.svg"/><Relationship Id="rId29" Type="http://schemas.microsoft.com/office/2017/04/relationships/track" Target="../media/track20.vtt"/><Relationship Id="rId1" Type="http://schemas.microsoft.com/office/2007/relationships/media" Target="../media/media17.m4a"/><Relationship Id="rId6" Type="http://schemas.openxmlformats.org/officeDocument/2006/relationships/audio" Target="../media/media19.m4a"/><Relationship Id="rId11" Type="http://schemas.microsoft.com/office/2007/relationships/media" Target="../media/media22.m4a"/><Relationship Id="rId24" Type="http://schemas.openxmlformats.org/officeDocument/2006/relationships/image" Target="../media/image38.svg"/><Relationship Id="rId5" Type="http://schemas.microsoft.com/office/2007/relationships/media" Target="../media/media19.m4a"/><Relationship Id="rId15" Type="http://schemas.openxmlformats.org/officeDocument/2006/relationships/image" Target="../media/image26.png"/><Relationship Id="rId23" Type="http://schemas.openxmlformats.org/officeDocument/2006/relationships/image" Target="../media/image37.png"/><Relationship Id="rId28" Type="http://schemas.microsoft.com/office/2017/04/relationships/track" Target="../media/track19.vtt"/><Relationship Id="rId10" Type="http://schemas.openxmlformats.org/officeDocument/2006/relationships/audio" Target="../media/media21.m4a"/><Relationship Id="rId19" Type="http://schemas.openxmlformats.org/officeDocument/2006/relationships/image" Target="../media/image30.png"/><Relationship Id="rId31" Type="http://schemas.microsoft.com/office/2017/04/relationships/track" Target="../media/track22.vtt"/><Relationship Id="rId4" Type="http://schemas.openxmlformats.org/officeDocument/2006/relationships/audio" Target="../media/media18.m4a"/><Relationship Id="rId9" Type="http://schemas.microsoft.com/office/2007/relationships/media" Target="../media/media21.m4a"/><Relationship Id="rId14" Type="http://schemas.openxmlformats.org/officeDocument/2006/relationships/image" Target="../media/image1.png"/><Relationship Id="rId22" Type="http://schemas.openxmlformats.org/officeDocument/2006/relationships/image" Target="../media/image33.svg"/><Relationship Id="rId27" Type="http://schemas.microsoft.com/office/2017/04/relationships/track" Target="../media/track18.vtt"/><Relationship Id="rId30" Type="http://schemas.microsoft.com/office/2017/04/relationships/track" Target="../media/track21.vtt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A yellow grid with white lines"/>
          <p:cNvPicPr>
            <a:picLocks noChangeAspect="1"/>
          </p:cNvPicPr>
          <p:nvPr/>
        </p:nvPicPr>
        <p:blipFill>
          <a:blip r:embed="rId2"/>
          <a:srcRect l="2072" t="56137" r="45332" b="14277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grpSp>
        <p:nvGrpSpPr>
          <p:cNvPr id="3" name="Group 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3216915" y="742801"/>
            <a:ext cx="11854169" cy="6640897"/>
            <a:chOff x="0" y="0"/>
            <a:chExt cx="4009929" cy="2246427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4009929" cy="2246427"/>
            </a:xfrm>
            <a:custGeom>
              <a:avLst/>
              <a:gdLst/>
              <a:ahLst/>
              <a:cxnLst/>
              <a:rect l="l" t="t" r="r" b="b"/>
              <a:pathLst>
                <a:path w="4009929" h="2246427">
                  <a:moveTo>
                    <a:pt x="0" y="0"/>
                  </a:moveTo>
                  <a:lnTo>
                    <a:pt x="4009929" y="0"/>
                  </a:lnTo>
                  <a:lnTo>
                    <a:pt x="4009929" y="2246427"/>
                  </a:lnTo>
                  <a:lnTo>
                    <a:pt x="0" y="2246427"/>
                  </a:lnTo>
                  <a:close/>
                </a:path>
              </a:pathLst>
            </a:custGeom>
            <a:solidFill>
              <a:srgbClr val="91C260"/>
            </a:solid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5" name="Group 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-193035" y="9258300"/>
            <a:ext cx="18674069" cy="1125438"/>
            <a:chOff x="0" y="0"/>
            <a:chExt cx="6316907" cy="380704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6316907" cy="380704"/>
            </a:xfrm>
            <a:custGeom>
              <a:avLst/>
              <a:gdLst/>
              <a:ahLst/>
              <a:cxnLst/>
              <a:rect l="l" t="t" r="r" b="b"/>
              <a:pathLst>
                <a:path w="6316907" h="380704">
                  <a:moveTo>
                    <a:pt x="0" y="0"/>
                  </a:moveTo>
                  <a:lnTo>
                    <a:pt x="6316907" y="0"/>
                  </a:lnTo>
                  <a:lnTo>
                    <a:pt x="6316907" y="380704"/>
                  </a:lnTo>
                  <a:lnTo>
                    <a:pt x="0" y="380704"/>
                  </a:lnTo>
                  <a:close/>
                </a:path>
              </a:pathLst>
            </a:custGeom>
            <a:solidFill>
              <a:srgbClr val="203963"/>
            </a:solidFill>
          </p:spPr>
          <p:txBody>
            <a:bodyPr/>
            <a:lstStyle/>
            <a:p>
              <a:endParaRPr lang="en-US"/>
            </a:p>
          </p:txBody>
        </p:sp>
      </p:grpSp>
      <p:pic>
        <p:nvPicPr>
          <p:cNvPr id="7" name="Picture 7" descr="cartoon of a child holding a large pencil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 b="50286"/>
          <a:stretch>
            <a:fillRect/>
          </a:stretch>
        </p:blipFill>
        <p:spPr>
          <a:xfrm>
            <a:off x="3216915" y="6001368"/>
            <a:ext cx="11854169" cy="4382370"/>
          </a:xfrm>
          <a:prstGeom prst="rect">
            <a:avLst/>
          </a:prstGeom>
        </p:spPr>
      </p:pic>
      <p:pic>
        <p:nvPicPr>
          <p:cNvPr id="8" name="Picture 8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 rot="908637">
            <a:off x="15313726" y="6504283"/>
            <a:ext cx="2169659" cy="2145990"/>
          </a:xfrm>
          <a:prstGeom prst="rect">
            <a:avLst/>
          </a:prstGeom>
        </p:spPr>
      </p:pic>
      <p:pic>
        <p:nvPicPr>
          <p:cNvPr id="9" name="Picture 9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 r="31760"/>
          <a:stretch>
            <a:fillRect/>
          </a:stretch>
        </p:blipFill>
        <p:spPr>
          <a:xfrm>
            <a:off x="16657255" y="3581267"/>
            <a:ext cx="2137543" cy="1284292"/>
          </a:xfrm>
          <a:prstGeom prst="rect">
            <a:avLst/>
          </a:prstGeom>
        </p:spPr>
      </p:pic>
      <p:pic>
        <p:nvPicPr>
          <p:cNvPr id="10" name="Picture 10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 r="38261" b="23740"/>
          <a:stretch>
            <a:fillRect/>
          </a:stretch>
        </p:blipFill>
        <p:spPr>
          <a:xfrm>
            <a:off x="1053966" y="4900072"/>
            <a:ext cx="1141620" cy="1129871"/>
          </a:xfrm>
          <a:prstGeom prst="rect">
            <a:avLst/>
          </a:prstGeom>
        </p:spPr>
      </p:pic>
      <p:pic>
        <p:nvPicPr>
          <p:cNvPr id="11" name="Picture 11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rcRect/>
          <a:stretch>
            <a:fillRect/>
          </a:stretch>
        </p:blipFill>
        <p:spPr>
          <a:xfrm>
            <a:off x="1870932" y="7710628"/>
            <a:ext cx="1784906" cy="963849"/>
          </a:xfrm>
          <a:prstGeom prst="rect">
            <a:avLst/>
          </a:prstGeom>
        </p:spPr>
      </p:pic>
      <p:pic>
        <p:nvPicPr>
          <p:cNvPr id="12" name="Picture 1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rcRect/>
          <a:stretch>
            <a:fillRect/>
          </a:stretch>
        </p:blipFill>
        <p:spPr>
          <a:xfrm>
            <a:off x="15773912" y="1028700"/>
            <a:ext cx="1952114" cy="998018"/>
          </a:xfrm>
          <a:prstGeom prst="rect">
            <a:avLst/>
          </a:prstGeom>
        </p:spPr>
      </p:pic>
      <p:pic>
        <p:nvPicPr>
          <p:cNvPr id="13" name="Picture 1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6"/>
              </a:ext>
            </a:extLst>
          </a:blip>
          <a:srcRect/>
          <a:stretch>
            <a:fillRect/>
          </a:stretch>
        </p:blipFill>
        <p:spPr>
          <a:xfrm rot="-899377">
            <a:off x="539946" y="953723"/>
            <a:ext cx="2169659" cy="2145990"/>
          </a:xfrm>
          <a:prstGeom prst="rect">
            <a:avLst/>
          </a:prstGeom>
        </p:spPr>
      </p:pic>
      <p:grpSp>
        <p:nvGrpSpPr>
          <p:cNvPr id="14" name="Group 1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3216915" y="0"/>
            <a:ext cx="11854169" cy="1962017"/>
            <a:chOff x="0" y="0"/>
            <a:chExt cx="3122086" cy="516745"/>
          </a:xfrm>
        </p:grpSpPr>
        <p:sp>
          <p:nvSpPr>
            <p:cNvPr id="15" name="Freeform 15"/>
            <p:cNvSpPr/>
            <p:nvPr/>
          </p:nvSpPr>
          <p:spPr>
            <a:xfrm>
              <a:off x="0" y="0"/>
              <a:ext cx="3122086" cy="516745"/>
            </a:xfrm>
            <a:custGeom>
              <a:avLst/>
              <a:gdLst/>
              <a:ahLst/>
              <a:cxnLst/>
              <a:rect l="l" t="t" r="r" b="b"/>
              <a:pathLst>
                <a:path w="3122086" h="516745">
                  <a:moveTo>
                    <a:pt x="0" y="0"/>
                  </a:moveTo>
                  <a:lnTo>
                    <a:pt x="3122086" y="0"/>
                  </a:lnTo>
                  <a:lnTo>
                    <a:pt x="3122086" y="516745"/>
                  </a:lnTo>
                  <a:lnTo>
                    <a:pt x="0" y="516745"/>
                  </a:lnTo>
                  <a:close/>
                </a:path>
              </a:pathLst>
            </a:custGeom>
            <a:solidFill>
              <a:srgbClr val="203963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6" name="TextBox 16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17" name="TextBox 17"/>
          <p:cNvSpPr txBox="1">
            <a:spLocks noGrp="1"/>
          </p:cNvSpPr>
          <p:nvPr>
            <p:ph type="title" idx="4294967295"/>
          </p:nvPr>
        </p:nvSpPr>
        <p:spPr>
          <a:xfrm>
            <a:off x="3505200" y="2869583"/>
            <a:ext cx="11277599" cy="1390894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12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ali Bold"/>
                <a:ea typeface="+mn-ea"/>
                <a:cs typeface="+mn-cs"/>
              </a:rPr>
              <a:t>Sons </a:t>
            </a:r>
            <a:r>
              <a:rPr kumimoji="0" lang="en-US" sz="80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ali Bold"/>
                <a:ea typeface="+mn-ea"/>
                <a:cs typeface="+mn-cs"/>
              </a:rPr>
              <a:t>Consonantiques</a:t>
            </a:r>
            <a:endParaRPr kumimoji="0" lang="en-US" sz="80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Mali Bold"/>
              <a:ea typeface="+mn-ea"/>
              <a:cs typeface="+mn-cs"/>
            </a:endParaRPr>
          </a:p>
        </p:txBody>
      </p:sp>
      <p:grpSp>
        <p:nvGrpSpPr>
          <p:cNvPr id="18" name="Group 18" descr="NYCPS Literacy Collaborative Logo"/>
          <p:cNvGrpSpPr/>
          <p:nvPr/>
        </p:nvGrpSpPr>
        <p:grpSpPr>
          <a:xfrm>
            <a:off x="7783427" y="110259"/>
            <a:ext cx="2721147" cy="1741498"/>
            <a:chOff x="0" y="0"/>
            <a:chExt cx="3628195" cy="2321998"/>
          </a:xfrm>
        </p:grpSpPr>
        <p:grpSp>
          <p:nvGrpSpPr>
            <p:cNvPr id="19" name="Group 19"/>
            <p:cNvGrpSpPr>
              <a:grpSpLocks noChangeAspect="1"/>
            </p:cNvGrpSpPr>
            <p:nvPr/>
          </p:nvGrpSpPr>
          <p:grpSpPr>
            <a:xfrm>
              <a:off x="1000050" y="0"/>
              <a:ext cx="1628095" cy="1628095"/>
              <a:chOff x="0" y="0"/>
              <a:chExt cx="6355080" cy="6355080"/>
            </a:xfrm>
          </p:grpSpPr>
          <p:sp>
            <p:nvSpPr>
              <p:cNvPr id="20" name="Freeform 20"/>
              <p:cNvSpPr/>
              <p:nvPr/>
            </p:nvSpPr>
            <p:spPr>
              <a:xfrm>
                <a:off x="0" y="0"/>
                <a:ext cx="6355080" cy="6355080"/>
              </a:xfrm>
              <a:custGeom>
                <a:avLst/>
                <a:gdLst/>
                <a:ahLst/>
                <a:cxnLst/>
                <a:rect l="l" t="t" r="r" b="b"/>
                <a:pathLst>
                  <a:path w="6355080" h="6355080">
                    <a:moveTo>
                      <a:pt x="3177540" y="6355080"/>
                    </a:moveTo>
                    <a:cubicBezTo>
                      <a:pt x="2329180" y="6355080"/>
                      <a:pt x="1530350" y="6024880"/>
                      <a:pt x="930910" y="5424170"/>
                    </a:cubicBezTo>
                    <a:cubicBezTo>
                      <a:pt x="330200" y="4824730"/>
                      <a:pt x="0" y="4025900"/>
                      <a:pt x="0" y="3177540"/>
                    </a:cubicBezTo>
                    <a:cubicBezTo>
                      <a:pt x="0" y="2329180"/>
                      <a:pt x="330200" y="1530350"/>
                      <a:pt x="930910" y="930910"/>
                    </a:cubicBezTo>
                    <a:cubicBezTo>
                      <a:pt x="1530350" y="330200"/>
                      <a:pt x="2329180" y="0"/>
                      <a:pt x="3177540" y="0"/>
                    </a:cubicBezTo>
                    <a:cubicBezTo>
                      <a:pt x="4025900" y="0"/>
                      <a:pt x="4824730" y="330200"/>
                      <a:pt x="5424170" y="930910"/>
                    </a:cubicBezTo>
                    <a:cubicBezTo>
                      <a:pt x="6024880" y="1531620"/>
                      <a:pt x="6355080" y="2329180"/>
                      <a:pt x="6355080" y="3177540"/>
                    </a:cubicBezTo>
                    <a:cubicBezTo>
                      <a:pt x="6355080" y="4025900"/>
                      <a:pt x="6024880" y="4824730"/>
                      <a:pt x="5424170" y="5424170"/>
                    </a:cubicBezTo>
                    <a:cubicBezTo>
                      <a:pt x="4824730" y="6024880"/>
                      <a:pt x="4025900" y="6355080"/>
                      <a:pt x="3177540" y="6355080"/>
                    </a:cubicBezTo>
                    <a:close/>
                    <a:moveTo>
                      <a:pt x="3177540" y="190500"/>
                    </a:moveTo>
                    <a:cubicBezTo>
                      <a:pt x="2379980" y="190500"/>
                      <a:pt x="1629410" y="501650"/>
                      <a:pt x="1065530" y="1065530"/>
                    </a:cubicBezTo>
                    <a:cubicBezTo>
                      <a:pt x="501650" y="1629410"/>
                      <a:pt x="190500" y="2379980"/>
                      <a:pt x="190500" y="3177540"/>
                    </a:cubicBezTo>
                    <a:cubicBezTo>
                      <a:pt x="190500" y="3975100"/>
                      <a:pt x="501650" y="4725670"/>
                      <a:pt x="1065530" y="5289550"/>
                    </a:cubicBezTo>
                    <a:cubicBezTo>
                      <a:pt x="1629410" y="5853430"/>
                      <a:pt x="2379980" y="6164580"/>
                      <a:pt x="3177540" y="6164580"/>
                    </a:cubicBezTo>
                    <a:cubicBezTo>
                      <a:pt x="3975100" y="6164580"/>
                      <a:pt x="4725670" y="5853430"/>
                      <a:pt x="5289550" y="5289550"/>
                    </a:cubicBezTo>
                    <a:cubicBezTo>
                      <a:pt x="5853430" y="4725670"/>
                      <a:pt x="6164580" y="3975100"/>
                      <a:pt x="6164580" y="3177540"/>
                    </a:cubicBezTo>
                    <a:cubicBezTo>
                      <a:pt x="6164580" y="2379980"/>
                      <a:pt x="5853430" y="1629410"/>
                      <a:pt x="5289550" y="1065530"/>
                    </a:cubicBezTo>
                    <a:cubicBezTo>
                      <a:pt x="4725670" y="501650"/>
                      <a:pt x="3975100" y="190500"/>
                      <a:pt x="3177540" y="190500"/>
                    </a:cubicBezTo>
                    <a:close/>
                  </a:path>
                </a:pathLst>
              </a:custGeom>
              <a:solidFill>
                <a:srgbClr val="FCFDFC"/>
              </a:solidFill>
            </p:spPr>
            <p:txBody>
              <a:bodyPr/>
              <a:lstStyle/>
              <a:p>
                <a:endParaRPr lang="en-US"/>
              </a:p>
            </p:txBody>
          </p:sp>
        </p:grpSp>
        <p:pic>
          <p:nvPicPr>
            <p:cNvPr id="21" name="Picture 21"/>
            <p:cNvPicPr>
              <a:picLocks noChangeAspect="1"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8"/>
                </a:ext>
              </a:extLst>
            </a:blip>
            <a:srcRect/>
            <a:stretch>
              <a:fillRect/>
            </a:stretch>
          </p:blipFill>
          <p:spPr>
            <a:xfrm>
              <a:off x="1174845" y="223567"/>
              <a:ext cx="1278505" cy="1037187"/>
            </a:xfrm>
            <a:prstGeom prst="rect">
              <a:avLst/>
            </a:prstGeom>
          </p:spPr>
        </p:pic>
        <p:sp>
          <p:nvSpPr>
            <p:cNvPr id="22" name="TextBox 22"/>
            <p:cNvSpPr txBox="1"/>
            <p:nvPr/>
          </p:nvSpPr>
          <p:spPr>
            <a:xfrm>
              <a:off x="0" y="1705586"/>
              <a:ext cx="3628195" cy="36419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276"/>
                </a:lnSpc>
                <a:spcBef>
                  <a:spcPct val="0"/>
                </a:spcBef>
              </a:pPr>
              <a:r>
                <a:rPr lang="en-US" sz="1625" spc="76">
                  <a:solidFill>
                    <a:srgbClr val="FFFFFF"/>
                  </a:solidFill>
                  <a:latin typeface="Acherus Grotesque Light Bold"/>
                </a:rPr>
                <a:t>NYC PUBLIC SCHOOLS</a:t>
              </a:r>
            </a:p>
          </p:txBody>
        </p:sp>
        <p:sp>
          <p:nvSpPr>
            <p:cNvPr id="23" name="TextBox 23"/>
            <p:cNvSpPr txBox="1"/>
            <p:nvPr/>
          </p:nvSpPr>
          <p:spPr>
            <a:xfrm>
              <a:off x="283589" y="2089564"/>
              <a:ext cx="3061018" cy="23243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416"/>
                </a:lnSpc>
                <a:spcBef>
                  <a:spcPct val="0"/>
                </a:spcBef>
              </a:pPr>
              <a:r>
                <a:rPr lang="en-US" sz="1011" spc="118">
                  <a:solidFill>
                    <a:srgbClr val="FFFFFF"/>
                  </a:solidFill>
                  <a:latin typeface="Acherus Grotesque Light Bold"/>
                </a:rPr>
                <a:t>LITERACY COLLABORATIVE</a:t>
              </a:r>
            </a:p>
          </p:txBody>
        </p:sp>
      </p:grpSp>
      <p:sp>
        <p:nvSpPr>
          <p:cNvPr id="24" name="TextBox 17">
            <a:extLst>
              <a:ext uri="{FF2B5EF4-FFF2-40B4-BE49-F238E27FC236}">
                <a16:creationId xmlns:a16="http://schemas.microsoft.com/office/drawing/2014/main" id="{656A010A-EE2F-2CEF-206B-D43B9B803621}"/>
              </a:ext>
            </a:extLst>
          </p:cNvPr>
          <p:cNvSpPr txBox="1"/>
          <p:nvPr/>
        </p:nvSpPr>
        <p:spPr>
          <a:xfrm>
            <a:off x="3505200" y="4407813"/>
            <a:ext cx="11277600" cy="43088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en-US" sz="2800" dirty="0">
                <a:solidFill>
                  <a:srgbClr val="FFFFFF"/>
                </a:solidFill>
                <a:latin typeface="Mali Bold"/>
              </a:rPr>
              <a:t>Une </a:t>
            </a:r>
            <a:r>
              <a:rPr lang="en-US" sz="2800" dirty="0" err="1">
                <a:solidFill>
                  <a:srgbClr val="FFFFFF"/>
                </a:solidFill>
                <a:latin typeface="Mali Bold"/>
              </a:rPr>
              <a:t>Activité</a:t>
            </a:r>
            <a:r>
              <a:rPr lang="en-US" sz="2800" dirty="0">
                <a:solidFill>
                  <a:srgbClr val="FFFFFF"/>
                </a:solidFill>
                <a:latin typeface="Mali Bold"/>
              </a:rPr>
              <a:t> Interactive pour les Enfants et </a:t>
            </a:r>
            <a:r>
              <a:rPr lang="en-US" sz="2800" dirty="0" err="1">
                <a:solidFill>
                  <a:srgbClr val="FFFFFF"/>
                </a:solidFill>
                <a:latin typeface="Mali Bold"/>
              </a:rPr>
              <a:t>leurs</a:t>
            </a:r>
            <a:r>
              <a:rPr lang="en-US" sz="2800" dirty="0">
                <a:solidFill>
                  <a:srgbClr val="FFFFFF"/>
                </a:solidFill>
                <a:latin typeface="Mali Bold"/>
              </a:rPr>
              <a:t> </a:t>
            </a:r>
            <a:r>
              <a:rPr lang="en-US" sz="2800" dirty="0" err="1">
                <a:solidFill>
                  <a:srgbClr val="FFFFFF"/>
                </a:solidFill>
                <a:latin typeface="Mali Bold"/>
              </a:rPr>
              <a:t>Familles</a:t>
            </a:r>
            <a:endParaRPr lang="en-US" sz="2800" dirty="0">
              <a:solidFill>
                <a:srgbClr val="FFFFFF"/>
              </a:solidFill>
              <a:latin typeface="Mali Bold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A yellow grid with white lines"/>
          <p:cNvPicPr>
            <a:picLocks noChangeAspect="1"/>
          </p:cNvPicPr>
          <p:nvPr/>
        </p:nvPicPr>
        <p:blipFill>
          <a:blip r:embed="rId2"/>
          <a:srcRect l="2072" t="56137" r="45332" b="14277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Picture 3" descr="clipboard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 l="1548" r="2376" b="10164"/>
          <a:stretch>
            <a:fillRect/>
          </a:stretch>
        </p:blipFill>
        <p:spPr>
          <a:xfrm rot="247948">
            <a:off x="6809685" y="647734"/>
            <a:ext cx="10092142" cy="10285277"/>
          </a:xfrm>
          <a:prstGeom prst="rect">
            <a:avLst/>
          </a:prstGeom>
        </p:spPr>
      </p:pic>
      <p:grpSp>
        <p:nvGrpSpPr>
          <p:cNvPr id="4" name="Group 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-190500" y="9258300"/>
            <a:ext cx="18669000" cy="1181100"/>
            <a:chOff x="0" y="0"/>
            <a:chExt cx="6315193" cy="399533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6315192" cy="399533"/>
            </a:xfrm>
            <a:custGeom>
              <a:avLst/>
              <a:gdLst/>
              <a:ahLst/>
              <a:cxnLst/>
              <a:rect l="l" t="t" r="r" b="b"/>
              <a:pathLst>
                <a:path w="6315192" h="399533">
                  <a:moveTo>
                    <a:pt x="0" y="0"/>
                  </a:moveTo>
                  <a:lnTo>
                    <a:pt x="6315192" y="0"/>
                  </a:lnTo>
                  <a:lnTo>
                    <a:pt x="6315192" y="399533"/>
                  </a:lnTo>
                  <a:lnTo>
                    <a:pt x="0" y="399533"/>
                  </a:lnTo>
                  <a:close/>
                </a:path>
              </a:pathLst>
            </a:custGeom>
            <a:solidFill>
              <a:srgbClr val="203963"/>
            </a:solid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6" name="TextBox 6"/>
          <p:cNvSpPr txBox="1">
            <a:spLocks noGrp="1"/>
          </p:cNvSpPr>
          <p:nvPr>
            <p:ph type="title" idx="4294967295"/>
          </p:nvPr>
        </p:nvSpPr>
        <p:spPr>
          <a:xfrm>
            <a:off x="323883" y="106971"/>
            <a:ext cx="8969249" cy="1043299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827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899" b="0" i="0" u="none" strike="noStrike" kern="1200" cap="none" spc="0" normalizeH="0" baseline="0" noProof="0" dirty="0">
                <a:ln>
                  <a:noFill/>
                </a:ln>
                <a:solidFill>
                  <a:srgbClr val="203963"/>
                </a:solidFill>
                <a:effectLst/>
                <a:uLnTx/>
                <a:uFillTx/>
                <a:latin typeface="Cooper Hewitt Bold"/>
                <a:ea typeface="+mn-ea"/>
                <a:cs typeface="+mn-cs"/>
              </a:rPr>
              <a:t>ITINÉRAIRE</a:t>
            </a:r>
          </a:p>
        </p:txBody>
      </p:sp>
      <p:pic>
        <p:nvPicPr>
          <p:cNvPr id="7" name="Picture 7" descr="girl wearing a crown sitting on a pile of books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1343025" y="1986576"/>
            <a:ext cx="6318881" cy="7688904"/>
          </a:xfrm>
          <a:prstGeom prst="rect">
            <a:avLst/>
          </a:prstGeom>
        </p:spPr>
      </p:pic>
      <p:pic>
        <p:nvPicPr>
          <p:cNvPr id="8" name="Picture 8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 rot="-881058">
            <a:off x="749310" y="3262576"/>
            <a:ext cx="1832711" cy="1390569"/>
          </a:xfrm>
          <a:prstGeom prst="rect">
            <a:avLst/>
          </a:prstGeom>
        </p:spPr>
      </p:pic>
      <p:pic>
        <p:nvPicPr>
          <p:cNvPr id="9" name="Picture 9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 rot="-219437">
            <a:off x="3656442" y="1324638"/>
            <a:ext cx="1484135" cy="949847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9977533B-D065-905F-1678-73AE7420DEC5}"/>
              </a:ext>
            </a:extLst>
          </p:cNvPr>
          <p:cNvSpPr txBox="1"/>
          <p:nvPr/>
        </p:nvSpPr>
        <p:spPr>
          <a:xfrm rot="200018">
            <a:off x="8208125" y="2680777"/>
            <a:ext cx="7295260" cy="55092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400" b="1" dirty="0"/>
              <a:t>SONS CONSONANTIQUES</a:t>
            </a:r>
          </a:p>
          <a:p>
            <a:pPr algn="ctr"/>
            <a:endParaRPr lang="en-US" sz="2800" dirty="0"/>
          </a:p>
          <a:p>
            <a:pPr marL="342900" indent="-342900">
              <a:buFont typeface="+mj-lt"/>
              <a:buAutoNum type="arabicPeriod"/>
            </a:pPr>
            <a:r>
              <a:rPr lang="en-US" sz="2800" dirty="0" err="1"/>
              <a:t>Asseyez-vous</a:t>
            </a:r>
            <a:r>
              <a:rPr lang="en-US" sz="2800" dirty="0"/>
              <a:t> avec </a:t>
            </a:r>
            <a:r>
              <a:rPr lang="en-US" sz="2800" dirty="0" err="1"/>
              <a:t>votre</a:t>
            </a:r>
            <a:r>
              <a:rPr lang="en-US" sz="2800" dirty="0"/>
              <a:t> enfant et </a:t>
            </a:r>
            <a:r>
              <a:rPr lang="en-US" sz="2800" dirty="0" err="1"/>
              <a:t>cliquez</a:t>
            </a:r>
            <a:r>
              <a:rPr lang="en-US" sz="2800" dirty="0"/>
              <a:t> sur la carte et </a:t>
            </a:r>
            <a:r>
              <a:rPr lang="en-US" sz="2800" dirty="0" err="1"/>
              <a:t>écoutez</a:t>
            </a:r>
            <a:r>
              <a:rPr lang="en-US" sz="2800" dirty="0"/>
              <a:t> la </a:t>
            </a:r>
            <a:r>
              <a:rPr lang="en-US" sz="2800" dirty="0" err="1"/>
              <a:t>ou</a:t>
            </a:r>
            <a:r>
              <a:rPr lang="en-US" sz="2800" dirty="0"/>
              <a:t> les </a:t>
            </a:r>
            <a:r>
              <a:rPr lang="en-US" sz="2800" dirty="0" err="1"/>
              <a:t>lettres</a:t>
            </a:r>
            <a:r>
              <a:rPr lang="en-US" sz="2800" dirty="0"/>
              <a:t>, le mot-</a:t>
            </a:r>
            <a:r>
              <a:rPr lang="en-US" sz="2800" dirty="0" err="1"/>
              <a:t>clé</a:t>
            </a:r>
            <a:r>
              <a:rPr lang="en-US" sz="2800" dirty="0"/>
              <a:t> et le son.</a:t>
            </a:r>
          </a:p>
          <a:p>
            <a:pPr marL="342900" indent="-342900">
              <a:buFont typeface="+mj-lt"/>
              <a:buAutoNum type="arabicPeriod"/>
            </a:pPr>
            <a:endParaRPr lang="en-US" sz="2800" dirty="0"/>
          </a:p>
          <a:p>
            <a:pPr marL="342900" indent="-342900">
              <a:buFont typeface="+mj-lt"/>
              <a:buAutoNum type="arabicPeriod"/>
            </a:pPr>
            <a:r>
              <a:rPr lang="en-US" sz="2800" dirty="0" err="1"/>
              <a:t>Répétez</a:t>
            </a:r>
            <a:r>
              <a:rPr lang="en-US" sz="2800" dirty="0"/>
              <a:t> la </a:t>
            </a:r>
            <a:r>
              <a:rPr lang="en-US" sz="2800" dirty="0" err="1"/>
              <a:t>ou</a:t>
            </a:r>
            <a:r>
              <a:rPr lang="en-US" sz="2800" dirty="0"/>
              <a:t> les </a:t>
            </a:r>
            <a:r>
              <a:rPr lang="en-US" sz="2800" dirty="0" err="1"/>
              <a:t>lettres</a:t>
            </a:r>
            <a:r>
              <a:rPr lang="en-US" sz="2800" dirty="0"/>
              <a:t>, le mot-</a:t>
            </a:r>
            <a:r>
              <a:rPr lang="en-US" sz="2800" dirty="0" err="1"/>
              <a:t>clé</a:t>
            </a:r>
            <a:r>
              <a:rPr lang="en-US" sz="2800" dirty="0"/>
              <a:t> et le son pour </a:t>
            </a:r>
            <a:r>
              <a:rPr lang="en-US" sz="2800" dirty="0" err="1"/>
              <a:t>votre</a:t>
            </a:r>
            <a:r>
              <a:rPr lang="en-US" sz="2800" dirty="0"/>
              <a:t> enfant et </a:t>
            </a:r>
            <a:r>
              <a:rPr lang="en-US" sz="2800" dirty="0" err="1"/>
              <a:t>demandez-lui</a:t>
            </a:r>
            <a:r>
              <a:rPr lang="en-US" sz="2800" dirty="0"/>
              <a:t> de le </a:t>
            </a:r>
            <a:r>
              <a:rPr lang="en-US" sz="2800" dirty="0" err="1"/>
              <a:t>répéter</a:t>
            </a:r>
            <a:r>
              <a:rPr lang="en-US" sz="2800" dirty="0"/>
              <a:t> après </a:t>
            </a:r>
            <a:r>
              <a:rPr lang="en-US" sz="2800" dirty="0" err="1"/>
              <a:t>vous</a:t>
            </a:r>
            <a:r>
              <a:rPr lang="en-US" sz="2800" dirty="0"/>
              <a:t>.</a:t>
            </a:r>
          </a:p>
          <a:p>
            <a:pPr marL="342900" indent="-342900">
              <a:buFont typeface="+mj-lt"/>
              <a:buAutoNum type="arabicPeriod"/>
            </a:pPr>
            <a:endParaRPr lang="en-US" sz="2800" dirty="0"/>
          </a:p>
          <a:p>
            <a:pPr marL="342900" indent="-342900">
              <a:buFont typeface="+mj-lt"/>
              <a:buAutoNum type="arabicPeriod"/>
            </a:pPr>
            <a:r>
              <a:rPr lang="en-US" sz="2800" dirty="0" err="1"/>
              <a:t>Demandez-leur</a:t>
            </a:r>
            <a:r>
              <a:rPr lang="en-US" sz="2800" dirty="0"/>
              <a:t> : « </a:t>
            </a:r>
            <a:r>
              <a:rPr lang="en-US" sz="2800" dirty="0" err="1"/>
              <a:t>À</a:t>
            </a:r>
            <a:r>
              <a:rPr lang="en-US" sz="2800" dirty="0"/>
              <a:t> </a:t>
            </a:r>
            <a:r>
              <a:rPr lang="en-US" sz="2800" dirty="0" err="1"/>
              <a:t>quels</a:t>
            </a:r>
            <a:r>
              <a:rPr lang="en-US" sz="2800" dirty="0"/>
              <a:t> mots </a:t>
            </a:r>
            <a:r>
              <a:rPr lang="en-US" sz="2800" dirty="0" err="1"/>
              <a:t>pouvez-vous</a:t>
            </a:r>
            <a:r>
              <a:rPr lang="en-US" sz="2800" dirty="0"/>
              <a:t> </a:t>
            </a:r>
            <a:r>
              <a:rPr lang="en-US" sz="2800" dirty="0" err="1"/>
              <a:t>penser</a:t>
            </a:r>
            <a:r>
              <a:rPr lang="en-US" sz="2800" dirty="0"/>
              <a:t> qui </a:t>
            </a:r>
            <a:r>
              <a:rPr lang="en-US" sz="2800" dirty="0" err="1"/>
              <a:t>ont</a:t>
            </a:r>
            <a:r>
              <a:rPr lang="en-US" sz="2800" dirty="0"/>
              <a:t> </a:t>
            </a:r>
            <a:r>
              <a:rPr lang="en-US" sz="2800" dirty="0" err="1"/>
              <a:t>ces</a:t>
            </a:r>
            <a:r>
              <a:rPr lang="en-US" sz="2800" dirty="0"/>
              <a:t> </a:t>
            </a:r>
            <a:r>
              <a:rPr lang="en-US" sz="2800" dirty="0" err="1"/>
              <a:t>consonnes</a:t>
            </a:r>
            <a:r>
              <a:rPr lang="en-US" sz="2800" dirty="0"/>
              <a:t> ? »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A yellow grid with white lines"/>
          <p:cNvPicPr>
            <a:picLocks noChangeAspect="1"/>
          </p:cNvPicPr>
          <p:nvPr/>
        </p:nvPicPr>
        <p:blipFill>
          <a:blip r:embed="rId18"/>
          <a:srcRect l="2072" t="56137" r="45332" b="14277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grpSp>
        <p:nvGrpSpPr>
          <p:cNvPr id="3" name="Group 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 rot="-10800000">
            <a:off x="1028700" y="1028700"/>
            <a:ext cx="16230600" cy="8792319"/>
            <a:chOff x="0" y="0"/>
            <a:chExt cx="4641060" cy="2514120"/>
          </a:xfrm>
        </p:grpSpPr>
        <p:sp>
          <p:nvSpPr>
            <p:cNvPr id="4" name="Freeform 4"/>
            <p:cNvSpPr/>
            <p:nvPr/>
          </p:nvSpPr>
          <p:spPr>
            <a:xfrm>
              <a:off x="0" y="-3810"/>
              <a:ext cx="4644870" cy="2519200"/>
            </a:xfrm>
            <a:custGeom>
              <a:avLst/>
              <a:gdLst/>
              <a:ahLst/>
              <a:cxnLst/>
              <a:rect l="l" t="t" r="r" b="b"/>
              <a:pathLst>
                <a:path w="4644870" h="2519200">
                  <a:moveTo>
                    <a:pt x="4632170" y="38100"/>
                  </a:moveTo>
                  <a:cubicBezTo>
                    <a:pt x="4630900" y="34290"/>
                    <a:pt x="4630900" y="30480"/>
                    <a:pt x="4630900" y="25400"/>
                  </a:cubicBezTo>
                  <a:cubicBezTo>
                    <a:pt x="4630900" y="11430"/>
                    <a:pt x="4627090" y="6350"/>
                    <a:pt x="4613120" y="5080"/>
                  </a:cubicBezTo>
                  <a:cubicBezTo>
                    <a:pt x="4561773" y="3810"/>
                    <a:pt x="4473119" y="0"/>
                    <a:pt x="4388158" y="5080"/>
                  </a:cubicBezTo>
                  <a:cubicBezTo>
                    <a:pt x="4229319" y="12700"/>
                    <a:pt x="4074173" y="13970"/>
                    <a:pt x="3915334" y="13970"/>
                  </a:cubicBezTo>
                  <a:cubicBezTo>
                    <a:pt x="3675228" y="13970"/>
                    <a:pt x="3438815" y="10160"/>
                    <a:pt x="3198709" y="8890"/>
                  </a:cubicBezTo>
                  <a:cubicBezTo>
                    <a:pt x="3080503" y="7620"/>
                    <a:pt x="2965991" y="7620"/>
                    <a:pt x="2847785" y="8890"/>
                  </a:cubicBezTo>
                  <a:cubicBezTo>
                    <a:pt x="2718497" y="8890"/>
                    <a:pt x="2592903" y="11430"/>
                    <a:pt x="2463615" y="12700"/>
                  </a:cubicBezTo>
                  <a:cubicBezTo>
                    <a:pt x="2367573" y="13970"/>
                    <a:pt x="2275224" y="12700"/>
                    <a:pt x="2179182" y="16510"/>
                  </a:cubicBezTo>
                  <a:cubicBezTo>
                    <a:pt x="2083139" y="20320"/>
                    <a:pt x="1665724" y="20320"/>
                    <a:pt x="1569682" y="19050"/>
                  </a:cubicBezTo>
                  <a:cubicBezTo>
                    <a:pt x="1510578" y="17780"/>
                    <a:pt x="1318494" y="21590"/>
                    <a:pt x="1259390" y="21590"/>
                  </a:cubicBezTo>
                  <a:cubicBezTo>
                    <a:pt x="1181818" y="21590"/>
                    <a:pt x="1100551" y="22860"/>
                    <a:pt x="1022978" y="21590"/>
                  </a:cubicBezTo>
                  <a:cubicBezTo>
                    <a:pt x="930630" y="20320"/>
                    <a:pt x="838281" y="19050"/>
                    <a:pt x="745933" y="25400"/>
                  </a:cubicBezTo>
                  <a:cubicBezTo>
                    <a:pt x="653584" y="31750"/>
                    <a:pt x="561236" y="31750"/>
                    <a:pt x="468887" y="29210"/>
                  </a:cubicBezTo>
                  <a:cubicBezTo>
                    <a:pt x="372845" y="26670"/>
                    <a:pt x="280496" y="25400"/>
                    <a:pt x="184454" y="24130"/>
                  </a:cubicBezTo>
                  <a:cubicBezTo>
                    <a:pt x="125351" y="21590"/>
                    <a:pt x="62554" y="20320"/>
                    <a:pt x="39370" y="20320"/>
                  </a:cubicBezTo>
                  <a:cubicBezTo>
                    <a:pt x="26670" y="19050"/>
                    <a:pt x="13970" y="17780"/>
                    <a:pt x="0" y="16510"/>
                  </a:cubicBezTo>
                  <a:cubicBezTo>
                    <a:pt x="0" y="24130"/>
                    <a:pt x="0" y="29210"/>
                    <a:pt x="0" y="33020"/>
                  </a:cubicBezTo>
                  <a:cubicBezTo>
                    <a:pt x="7620" y="107468"/>
                    <a:pt x="3810" y="225049"/>
                    <a:pt x="2540" y="317572"/>
                  </a:cubicBezTo>
                  <a:cubicBezTo>
                    <a:pt x="1270" y="383109"/>
                    <a:pt x="2540" y="446719"/>
                    <a:pt x="2540" y="512256"/>
                  </a:cubicBezTo>
                  <a:cubicBezTo>
                    <a:pt x="3810" y="572011"/>
                    <a:pt x="5080" y="631765"/>
                    <a:pt x="6350" y="691520"/>
                  </a:cubicBezTo>
                  <a:cubicBezTo>
                    <a:pt x="7620" y="749347"/>
                    <a:pt x="6350" y="807174"/>
                    <a:pt x="7620" y="865001"/>
                  </a:cubicBezTo>
                  <a:cubicBezTo>
                    <a:pt x="8890" y="953669"/>
                    <a:pt x="10160" y="1042337"/>
                    <a:pt x="11430" y="1131005"/>
                  </a:cubicBezTo>
                  <a:cubicBezTo>
                    <a:pt x="11430" y="1163773"/>
                    <a:pt x="11430" y="2432111"/>
                    <a:pt x="11430" y="2464880"/>
                  </a:cubicBezTo>
                  <a:cubicBezTo>
                    <a:pt x="11430" y="2483640"/>
                    <a:pt x="15240" y="2487450"/>
                    <a:pt x="31750" y="2491260"/>
                  </a:cubicBezTo>
                  <a:cubicBezTo>
                    <a:pt x="43180" y="2493800"/>
                    <a:pt x="54610" y="2496340"/>
                    <a:pt x="77330" y="2497610"/>
                  </a:cubicBezTo>
                  <a:cubicBezTo>
                    <a:pt x="228781" y="2498880"/>
                    <a:pt x="380233" y="2500150"/>
                    <a:pt x="531684" y="2500150"/>
                  </a:cubicBezTo>
                  <a:cubicBezTo>
                    <a:pt x="564930" y="2500150"/>
                    <a:pt x="598175" y="2500150"/>
                    <a:pt x="631421" y="2500150"/>
                  </a:cubicBezTo>
                  <a:cubicBezTo>
                    <a:pt x="738545" y="2501420"/>
                    <a:pt x="841975" y="2505230"/>
                    <a:pt x="949100" y="2502690"/>
                  </a:cubicBezTo>
                  <a:cubicBezTo>
                    <a:pt x="1063612" y="2500150"/>
                    <a:pt x="1181818" y="2501420"/>
                    <a:pt x="1296330" y="2502690"/>
                  </a:cubicBezTo>
                  <a:cubicBezTo>
                    <a:pt x="1433006" y="2503960"/>
                    <a:pt x="2027730" y="2503960"/>
                    <a:pt x="2164406" y="2503960"/>
                  </a:cubicBezTo>
                  <a:cubicBezTo>
                    <a:pt x="2278918" y="2505230"/>
                    <a:pt x="2393430" y="2503960"/>
                    <a:pt x="2507943" y="2505230"/>
                  </a:cubicBezTo>
                  <a:cubicBezTo>
                    <a:pt x="2592903" y="2505230"/>
                    <a:pt x="2677864" y="2507770"/>
                    <a:pt x="2762825" y="2506500"/>
                  </a:cubicBezTo>
                  <a:cubicBezTo>
                    <a:pt x="2940134" y="2506500"/>
                    <a:pt x="3117443" y="2503960"/>
                    <a:pt x="3294752" y="2505230"/>
                  </a:cubicBezTo>
                  <a:cubicBezTo>
                    <a:pt x="3564410" y="2506500"/>
                    <a:pt x="3834067" y="2510310"/>
                    <a:pt x="4103725" y="2512850"/>
                  </a:cubicBezTo>
                  <a:cubicBezTo>
                    <a:pt x="4192379" y="2514120"/>
                    <a:pt x="4281034" y="2512850"/>
                    <a:pt x="4369689" y="2511580"/>
                  </a:cubicBezTo>
                  <a:cubicBezTo>
                    <a:pt x="4447261" y="2510310"/>
                    <a:pt x="4524834" y="2510310"/>
                    <a:pt x="4596610" y="2516660"/>
                  </a:cubicBezTo>
                  <a:cubicBezTo>
                    <a:pt x="4609310" y="2519200"/>
                    <a:pt x="4618200" y="2512850"/>
                    <a:pt x="4619470" y="2498880"/>
                  </a:cubicBezTo>
                  <a:cubicBezTo>
                    <a:pt x="4620740" y="2483640"/>
                    <a:pt x="4622010" y="2468400"/>
                    <a:pt x="4622010" y="2443677"/>
                  </a:cubicBezTo>
                  <a:cubicBezTo>
                    <a:pt x="4624550" y="2378139"/>
                    <a:pt x="4627090" y="1077033"/>
                    <a:pt x="4629629" y="1011496"/>
                  </a:cubicBezTo>
                  <a:cubicBezTo>
                    <a:pt x="4630900" y="986437"/>
                    <a:pt x="4630900" y="961379"/>
                    <a:pt x="4630900" y="938248"/>
                  </a:cubicBezTo>
                  <a:cubicBezTo>
                    <a:pt x="4632170" y="872711"/>
                    <a:pt x="4633440" y="807174"/>
                    <a:pt x="4634710" y="739709"/>
                  </a:cubicBezTo>
                  <a:cubicBezTo>
                    <a:pt x="4635979" y="662606"/>
                    <a:pt x="4635979" y="587431"/>
                    <a:pt x="4635979" y="510329"/>
                  </a:cubicBezTo>
                  <a:cubicBezTo>
                    <a:pt x="4635979" y="485270"/>
                    <a:pt x="4637250" y="460212"/>
                    <a:pt x="4637250" y="437081"/>
                  </a:cubicBezTo>
                  <a:cubicBezTo>
                    <a:pt x="4637250" y="373472"/>
                    <a:pt x="4635979" y="311789"/>
                    <a:pt x="4637250" y="248180"/>
                  </a:cubicBezTo>
                  <a:cubicBezTo>
                    <a:pt x="4641060" y="182643"/>
                    <a:pt x="4644870" y="90120"/>
                    <a:pt x="4632170" y="38100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5" name="Group 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-193035" y="9258300"/>
            <a:ext cx="18674069" cy="1125438"/>
            <a:chOff x="0" y="0"/>
            <a:chExt cx="6316907" cy="380704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6316907" cy="380704"/>
            </a:xfrm>
            <a:custGeom>
              <a:avLst/>
              <a:gdLst/>
              <a:ahLst/>
              <a:cxnLst/>
              <a:rect l="l" t="t" r="r" b="b"/>
              <a:pathLst>
                <a:path w="6316907" h="380704">
                  <a:moveTo>
                    <a:pt x="0" y="0"/>
                  </a:moveTo>
                  <a:lnTo>
                    <a:pt x="6316907" y="0"/>
                  </a:lnTo>
                  <a:lnTo>
                    <a:pt x="6316907" y="380704"/>
                  </a:lnTo>
                  <a:lnTo>
                    <a:pt x="0" y="380704"/>
                  </a:lnTo>
                  <a:close/>
                </a:path>
              </a:pathLst>
            </a:custGeom>
            <a:solidFill>
              <a:srgbClr val="203963"/>
            </a:solidFill>
          </p:spPr>
          <p:txBody>
            <a:bodyPr/>
            <a:lstStyle/>
            <a:p>
              <a:endParaRPr lang="en-US"/>
            </a:p>
          </p:txBody>
        </p:sp>
      </p:grpSp>
      <p:pic>
        <p:nvPicPr>
          <p:cNvPr id="7" name="Picture 7" descr="pencil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0"/>
              </a:ext>
            </a:extLst>
          </a:blip>
          <a:srcRect/>
          <a:stretch>
            <a:fillRect/>
          </a:stretch>
        </p:blipFill>
        <p:spPr>
          <a:xfrm rot="-298026">
            <a:off x="370857" y="-423972"/>
            <a:ext cx="948888" cy="3649570"/>
          </a:xfrm>
          <a:prstGeom prst="rect">
            <a:avLst/>
          </a:prstGeom>
        </p:spPr>
      </p:pic>
      <p:pic>
        <p:nvPicPr>
          <p:cNvPr id="8" name="Picture 8" descr="books"/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2"/>
              </a:ext>
            </a:extLst>
          </a:blip>
          <a:srcRect/>
          <a:stretch>
            <a:fillRect/>
          </a:stretch>
        </p:blipFill>
        <p:spPr>
          <a:xfrm rot="560670">
            <a:off x="15545748" y="7848929"/>
            <a:ext cx="2438220" cy="3944180"/>
          </a:xfrm>
          <a:prstGeom prst="rect">
            <a:avLst/>
          </a:prstGeom>
        </p:spPr>
      </p:pic>
      <p:pic>
        <p:nvPicPr>
          <p:cNvPr id="9" name="Picture 9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4"/>
              </a:ext>
            </a:extLst>
          </a:blip>
          <a:srcRect/>
          <a:stretch>
            <a:fillRect/>
          </a:stretch>
        </p:blipFill>
        <p:spPr>
          <a:xfrm>
            <a:off x="16503094" y="6397854"/>
            <a:ext cx="1784906" cy="963849"/>
          </a:xfrm>
          <a:prstGeom prst="rect">
            <a:avLst/>
          </a:prstGeom>
        </p:spPr>
      </p:pic>
      <p:pic>
        <p:nvPicPr>
          <p:cNvPr id="10" name="Picture 10" descr="paperclip"/>
          <p:cNvPicPr>
            <a:picLocks noChangeAspect="1"/>
          </p:cNvPicPr>
          <p:nvPr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6"/>
              </a:ext>
            </a:extLst>
          </a:blip>
          <a:srcRect/>
          <a:stretch>
            <a:fillRect/>
          </a:stretch>
        </p:blipFill>
        <p:spPr>
          <a:xfrm>
            <a:off x="1475961" y="249628"/>
            <a:ext cx="1271836" cy="1558145"/>
          </a:xfrm>
          <a:prstGeom prst="rect">
            <a:avLst/>
          </a:prstGeom>
        </p:spPr>
      </p:pic>
      <p:pic>
        <p:nvPicPr>
          <p:cNvPr id="11" name="Picture 10" descr="flashcards (from left to right)&#10;top row:&#10;bat, cat, dog, fun&#10;bottom row:&#10;game, hat, job, kite">
            <a:extLst>
              <a:ext uri="{FF2B5EF4-FFF2-40B4-BE49-F238E27FC236}">
                <a16:creationId xmlns:a16="http://schemas.microsoft.com/office/drawing/2014/main" id="{0E0B36F9-DB1C-855D-AB4E-BD9E8D77A33E}"/>
              </a:ext>
            </a:extLst>
          </p:cNvPr>
          <p:cNvPicPr>
            <a:picLocks noChangeAspect="1"/>
          </p:cNvPicPr>
          <p:nvPr/>
        </p:nvPicPr>
        <p:blipFill>
          <a:blip r:embed="rId2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283788" y="1029061"/>
            <a:ext cx="11720423" cy="8277437"/>
          </a:xfrm>
          <a:prstGeom prst="rect">
            <a:avLst/>
          </a:prstGeom>
        </p:spPr>
      </p:pic>
      <p:pic>
        <p:nvPicPr>
          <p:cNvPr id="28" name="Audio Recording Aug 10, 2021 at 11:44:02 AM" descr="Audio Recording Aug 10, 2021 at 11:44:02 AM">
            <a:hlinkClick r:id="" action="ppaction://media"/>
            <a:extLst>
              <a:ext uri="{FF2B5EF4-FFF2-40B4-BE49-F238E27FC236}">
                <a16:creationId xmlns:a16="http://schemas.microsoft.com/office/drawing/2014/main" id="{92DBCEAF-3773-5D30-3865-9380328E721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>
                  <p14:extLst>
                    <p:ext uri="{3AFAAA56-56D3-431D-BCD4-E75A35582382}">
                      <p173:tracksInfo xmlns:p173="http://schemas.microsoft.com/office/powerpoint/2017/3/main" displayLoc="slide">
                        <p173:trackLst>
                          <p173:track id="{6205565F-386F-4AB3-91B1-66D3EC2E5528}" label="b" lang="" r:embed="rId28"/>
                        </p173:trackLst>
                      </p173:tracksInfo>
                    </p:ext>
                  </p14:extLst>
                </p14:media>
              </p:ext>
            </p:extLst>
          </p:nvPr>
        </p:nvPicPr>
        <p:blipFill>
          <a:blip r:embed="rId29"/>
          <a:stretch>
            <a:fillRect/>
          </a:stretch>
        </p:blipFill>
        <p:spPr>
          <a:xfrm>
            <a:off x="4419600" y="4152900"/>
            <a:ext cx="889190" cy="889190"/>
          </a:xfrm>
          <a:prstGeom prst="rect">
            <a:avLst/>
          </a:prstGeom>
        </p:spPr>
      </p:pic>
      <p:pic>
        <p:nvPicPr>
          <p:cNvPr id="29" name="Audio Recording Aug 10, 2021 at 11:44:15 AM" descr="Audio Recording Aug 10, 2021 at 11:44:15 AM">
            <a:hlinkClick r:id="" action="ppaction://media"/>
            <a:extLst>
              <a:ext uri="{FF2B5EF4-FFF2-40B4-BE49-F238E27FC236}">
                <a16:creationId xmlns:a16="http://schemas.microsoft.com/office/drawing/2014/main" id="{F94CF2D8-9BE4-8D5C-EDCB-6163F0E5F4A8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>
                  <p14:extLst>
                    <p:ext uri="{3AFAAA56-56D3-431D-BCD4-E75A35582382}">
                      <p173:tracksInfo xmlns:p173="http://schemas.microsoft.com/office/powerpoint/2017/3/main" displayLoc="slide">
                        <p173:trackLst>
                          <p173:track id="{4CE86FAE-0AC4-44BD-8D27-D52D767A861C}" label="c" lang="" r:embed="rId30"/>
                        </p173:trackLst>
                      </p173:tracksInfo>
                    </p:ext>
                  </p14:extLst>
                </p14:media>
              </p:ext>
            </p:extLst>
          </p:nvPr>
        </p:nvPicPr>
        <p:blipFill>
          <a:blip r:embed="rId29"/>
          <a:stretch>
            <a:fillRect/>
          </a:stretch>
        </p:blipFill>
        <p:spPr>
          <a:xfrm>
            <a:off x="7315200" y="4178110"/>
            <a:ext cx="889190" cy="889190"/>
          </a:xfrm>
          <a:prstGeom prst="rect">
            <a:avLst/>
          </a:prstGeom>
        </p:spPr>
      </p:pic>
      <p:pic>
        <p:nvPicPr>
          <p:cNvPr id="30" name="Audio Recording Aug 10, 2021 at 11:44:27 AM" descr="Audio Recording Aug 10, 2021 at 11:44:27 AM">
            <a:hlinkClick r:id="" action="ppaction://media"/>
            <a:extLst>
              <a:ext uri="{FF2B5EF4-FFF2-40B4-BE49-F238E27FC236}">
                <a16:creationId xmlns:a16="http://schemas.microsoft.com/office/drawing/2014/main" id="{86989D85-F6C1-858A-5A79-1F96FCF542DA}"/>
              </a:ext>
            </a:extLst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>
                  <p14:extLst>
                    <p:ext uri="{3AFAAA56-56D3-431D-BCD4-E75A35582382}">
                      <p173:tracksInfo xmlns:p173="http://schemas.microsoft.com/office/powerpoint/2017/3/main" displayLoc="slide">
                        <p173:trackLst>
                          <p173:track id="{29B824E5-5B6E-42B7-A863-B098842D865C}" label="d" lang="" r:embed="rId31"/>
                        </p173:trackLst>
                      </p173:tracksInfo>
                    </p:ext>
                  </p14:extLst>
                </p14:media>
              </p:ext>
            </p:extLst>
          </p:nvPr>
        </p:nvPicPr>
        <p:blipFill>
          <a:blip r:embed="rId29"/>
          <a:stretch>
            <a:fillRect/>
          </a:stretch>
        </p:blipFill>
        <p:spPr>
          <a:xfrm>
            <a:off x="10210800" y="4180351"/>
            <a:ext cx="889190" cy="889190"/>
          </a:xfrm>
          <a:prstGeom prst="rect">
            <a:avLst/>
          </a:prstGeom>
        </p:spPr>
      </p:pic>
      <p:pic>
        <p:nvPicPr>
          <p:cNvPr id="31" name="Audio Recording Aug 10, 2021 at 11:44:45 AM" descr="Audio Recording Aug 10, 2021 at 11:44:45 AM">
            <a:hlinkClick r:id="" action="ppaction://media"/>
            <a:extLst>
              <a:ext uri="{FF2B5EF4-FFF2-40B4-BE49-F238E27FC236}">
                <a16:creationId xmlns:a16="http://schemas.microsoft.com/office/drawing/2014/main" id="{43E9A948-AF9E-BB52-9C3C-5548F977FBB5}"/>
              </a:ext>
            </a:extLst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>
                  <p14:extLst>
                    <p:ext uri="{3AFAAA56-56D3-431D-BCD4-E75A35582382}">
                      <p173:tracksInfo xmlns:p173="http://schemas.microsoft.com/office/powerpoint/2017/3/main" displayLoc="slide">
                        <p173:trackLst>
                          <p173:track id="{C8C09CE6-F587-4AA2-9A75-F63BB2C552DC}" label="f" lang="" r:embed="rId32"/>
                        </p173:trackLst>
                      </p173:tracksInfo>
                    </p:ext>
                  </p14:extLst>
                </p14:media>
              </p:ext>
            </p:extLst>
          </p:nvPr>
        </p:nvPicPr>
        <p:blipFill>
          <a:blip r:embed="rId29"/>
          <a:stretch>
            <a:fillRect/>
          </a:stretch>
        </p:blipFill>
        <p:spPr>
          <a:xfrm>
            <a:off x="13106400" y="4178110"/>
            <a:ext cx="889190" cy="889190"/>
          </a:xfrm>
          <a:prstGeom prst="rect">
            <a:avLst/>
          </a:prstGeom>
        </p:spPr>
      </p:pic>
      <p:pic>
        <p:nvPicPr>
          <p:cNvPr id="32" name="Audio Recording Aug 10, 2021 at 11:44:56 AM" descr="Audio Recording Aug 10, 2021 at 11:44:56 AM">
            <a:hlinkClick r:id="" action="ppaction://media"/>
            <a:extLst>
              <a:ext uri="{FF2B5EF4-FFF2-40B4-BE49-F238E27FC236}">
                <a16:creationId xmlns:a16="http://schemas.microsoft.com/office/drawing/2014/main" id="{1BAB04B5-8DF1-91D7-B873-DDB439D3DFDA}"/>
              </a:ext>
            </a:extLst>
          </p:cNvPr>
          <p:cNvPicPr>
            <a:picLocks noChangeAspect="1"/>
          </p:cNvPicPr>
          <p:nvPr>
            <a:audioFile r:link="rId10"/>
            <p:extLst>
              <p:ext uri="{DAA4B4D4-6D71-4841-9C94-3DE7FCFB9230}">
                <p14:media xmlns:p14="http://schemas.microsoft.com/office/powerpoint/2010/main" r:embed="rId9">
                  <p14:extLst>
                    <p:ext uri="{3AFAAA56-56D3-431D-BCD4-E75A35582382}">
                      <p173:tracksInfo xmlns:p173="http://schemas.microsoft.com/office/powerpoint/2017/3/main" displayLoc="slide">
                        <p173:trackLst>
                          <p173:track id="{E390D4A8-E9D8-446A-9730-BD77C0BF6671}" label="g" lang="" r:embed="rId33"/>
                        </p173:trackLst>
                      </p173:tracksInfo>
                    </p:ext>
                  </p14:extLst>
                </p14:media>
              </p:ext>
            </p:extLst>
          </p:nvPr>
        </p:nvPicPr>
        <p:blipFill>
          <a:blip r:embed="rId29"/>
          <a:stretch>
            <a:fillRect/>
          </a:stretch>
        </p:blipFill>
        <p:spPr>
          <a:xfrm>
            <a:off x="4419600" y="8201591"/>
            <a:ext cx="889190" cy="889190"/>
          </a:xfrm>
          <a:prstGeom prst="rect">
            <a:avLst/>
          </a:prstGeom>
        </p:spPr>
      </p:pic>
      <p:pic>
        <p:nvPicPr>
          <p:cNvPr id="33" name="Audio Recording Aug 10, 2021 at 11:45:11 AM" descr="Audio Recording Aug 10, 2021 at 11:45:11 AM">
            <a:hlinkClick r:id="" action="ppaction://media"/>
            <a:extLst>
              <a:ext uri="{FF2B5EF4-FFF2-40B4-BE49-F238E27FC236}">
                <a16:creationId xmlns:a16="http://schemas.microsoft.com/office/drawing/2014/main" id="{1B5269CA-3AB5-CA6F-73E1-FD72817C0BB2}"/>
              </a:ext>
            </a:extLst>
          </p:cNvPr>
          <p:cNvPicPr>
            <a:picLocks noChangeAspect="1"/>
          </p:cNvPicPr>
          <p:nvPr>
            <a:audioFile r:link="rId12"/>
            <p:extLst>
              <p:ext uri="{DAA4B4D4-6D71-4841-9C94-3DE7FCFB9230}">
                <p14:media xmlns:p14="http://schemas.microsoft.com/office/powerpoint/2010/main" r:embed="rId11">
                  <p14:extLst>
                    <p:ext uri="{3AFAAA56-56D3-431D-BCD4-E75A35582382}">
                      <p173:tracksInfo xmlns:p173="http://schemas.microsoft.com/office/powerpoint/2017/3/main" displayLoc="slide">
                        <p173:trackLst>
                          <p173:track id="{3814D89E-F559-421A-914A-0494CB9728F7}" label="h" lang="" r:embed="rId34"/>
                        </p173:trackLst>
                      </p173:tracksInfo>
                    </p:ext>
                  </p14:extLst>
                </p14:media>
              </p:ext>
            </p:extLst>
          </p:nvPr>
        </p:nvPicPr>
        <p:blipFill>
          <a:blip r:embed="rId29"/>
          <a:stretch>
            <a:fillRect/>
          </a:stretch>
        </p:blipFill>
        <p:spPr>
          <a:xfrm>
            <a:off x="7319683" y="8201589"/>
            <a:ext cx="889189" cy="889189"/>
          </a:xfrm>
          <a:prstGeom prst="rect">
            <a:avLst/>
          </a:prstGeom>
        </p:spPr>
      </p:pic>
      <p:pic>
        <p:nvPicPr>
          <p:cNvPr id="34" name="Audio Recording Aug 10, 2021 at 11:45:22 AM" descr="Audio Recording Aug 10, 2021 at 11:45:22 AM">
            <a:hlinkClick r:id="" action="ppaction://media"/>
            <a:extLst>
              <a:ext uri="{FF2B5EF4-FFF2-40B4-BE49-F238E27FC236}">
                <a16:creationId xmlns:a16="http://schemas.microsoft.com/office/drawing/2014/main" id="{FE8BFF0D-F9FF-41ED-9FA5-5DFCAA3A43AD}"/>
              </a:ext>
            </a:extLst>
          </p:cNvPr>
          <p:cNvPicPr>
            <a:picLocks noChangeAspect="1"/>
          </p:cNvPicPr>
          <p:nvPr>
            <a:audioFile r:link="rId14"/>
            <p:extLst>
              <p:ext uri="{DAA4B4D4-6D71-4841-9C94-3DE7FCFB9230}">
                <p14:media xmlns:p14="http://schemas.microsoft.com/office/powerpoint/2010/main" r:embed="rId13">
                  <p14:extLst>
                    <p:ext uri="{3AFAAA56-56D3-431D-BCD4-E75A35582382}">
                      <p173:tracksInfo xmlns:p173="http://schemas.microsoft.com/office/powerpoint/2017/3/main" displayLoc="slide">
                        <p173:trackLst>
                          <p173:track id="{BF0B2740-010F-49AC-8296-297C612F9D42}" label="j" lang="" r:embed="rId35"/>
                        </p173:trackLst>
                      </p173:tracksInfo>
                    </p:ext>
                  </p14:extLst>
                </p14:media>
              </p:ext>
            </p:extLst>
          </p:nvPr>
        </p:nvPicPr>
        <p:blipFill>
          <a:blip r:embed="rId29"/>
          <a:stretch>
            <a:fillRect/>
          </a:stretch>
        </p:blipFill>
        <p:spPr>
          <a:xfrm>
            <a:off x="10210800" y="8263477"/>
            <a:ext cx="889189" cy="889189"/>
          </a:xfrm>
          <a:prstGeom prst="rect">
            <a:avLst/>
          </a:prstGeom>
        </p:spPr>
      </p:pic>
      <p:pic>
        <p:nvPicPr>
          <p:cNvPr id="35" name="Audio Recording Aug 10, 2021 at 11:45:40 AM" descr="Audio Recording Aug 10, 2021 at 11:45:40 AM">
            <a:hlinkClick r:id="" action="ppaction://media"/>
            <a:extLst>
              <a:ext uri="{FF2B5EF4-FFF2-40B4-BE49-F238E27FC236}">
                <a16:creationId xmlns:a16="http://schemas.microsoft.com/office/drawing/2014/main" id="{C7AF6E8E-6171-D1CC-8E3C-74B260384123}"/>
              </a:ext>
            </a:extLst>
          </p:cNvPr>
          <p:cNvPicPr>
            <a:picLocks noChangeAspect="1"/>
          </p:cNvPicPr>
          <p:nvPr>
            <a:audioFile r:link="rId16"/>
            <p:extLst>
              <p:ext uri="{DAA4B4D4-6D71-4841-9C94-3DE7FCFB9230}">
                <p14:media xmlns:p14="http://schemas.microsoft.com/office/powerpoint/2010/main" r:embed="rId15">
                  <p14:extLst>
                    <p:ext uri="{3AFAAA56-56D3-431D-BCD4-E75A35582382}">
                      <p173:tracksInfo xmlns:p173="http://schemas.microsoft.com/office/powerpoint/2017/3/main" displayLoc="slide">
                        <p173:trackLst>
                          <p173:track id="{B0E9770D-E5DE-4C87-ACB6-B35612972169}" label="k" lang="" r:embed="rId36"/>
                        </p173:trackLst>
                      </p173:tracksInfo>
                    </p:ext>
                  </p14:extLst>
                </p14:media>
              </p:ext>
            </p:extLst>
          </p:nvPr>
        </p:nvPicPr>
        <p:blipFill>
          <a:blip r:embed="rId29"/>
          <a:stretch>
            <a:fillRect/>
          </a:stretch>
        </p:blipFill>
        <p:spPr>
          <a:xfrm>
            <a:off x="13055411" y="8271342"/>
            <a:ext cx="889189" cy="889189"/>
          </a:xfrm>
          <a:prstGeom prst="rect">
            <a:avLst/>
          </a:prstGeom>
        </p:spPr>
      </p:pic>
      <p:sp>
        <p:nvSpPr>
          <p:cNvPr id="13" name="Title 11">
            <a:extLst>
              <a:ext uri="{FF2B5EF4-FFF2-40B4-BE49-F238E27FC236}">
                <a16:creationId xmlns:a16="http://schemas.microsoft.com/office/drawing/2014/main" id="{88B66306-64AA-52A9-82F3-3009C6FA7F01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214642" y="9201714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b="1" dirty="0">
                <a:solidFill>
                  <a:schemeClr val="bg1"/>
                </a:solidFill>
              </a:rPr>
              <a:t>Page 1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A yellow grid with white lines"/>
          <p:cNvPicPr>
            <a:picLocks noChangeAspect="1"/>
          </p:cNvPicPr>
          <p:nvPr/>
        </p:nvPicPr>
        <p:blipFill>
          <a:blip r:embed="rId18"/>
          <a:srcRect l="2072" t="56137" r="45332" b="14277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grpSp>
        <p:nvGrpSpPr>
          <p:cNvPr id="3" name="Group 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 rot="-10800000">
            <a:off x="1028700" y="1028700"/>
            <a:ext cx="16230600" cy="8792319"/>
            <a:chOff x="0" y="0"/>
            <a:chExt cx="4641060" cy="2514120"/>
          </a:xfrm>
        </p:grpSpPr>
        <p:sp>
          <p:nvSpPr>
            <p:cNvPr id="4" name="Freeform 4"/>
            <p:cNvSpPr/>
            <p:nvPr/>
          </p:nvSpPr>
          <p:spPr>
            <a:xfrm>
              <a:off x="0" y="-3810"/>
              <a:ext cx="4644870" cy="2519200"/>
            </a:xfrm>
            <a:custGeom>
              <a:avLst/>
              <a:gdLst/>
              <a:ahLst/>
              <a:cxnLst/>
              <a:rect l="l" t="t" r="r" b="b"/>
              <a:pathLst>
                <a:path w="4644870" h="2519200">
                  <a:moveTo>
                    <a:pt x="4632170" y="38100"/>
                  </a:moveTo>
                  <a:cubicBezTo>
                    <a:pt x="4630900" y="34290"/>
                    <a:pt x="4630900" y="30480"/>
                    <a:pt x="4630900" y="25400"/>
                  </a:cubicBezTo>
                  <a:cubicBezTo>
                    <a:pt x="4630900" y="11430"/>
                    <a:pt x="4627090" y="6350"/>
                    <a:pt x="4613120" y="5080"/>
                  </a:cubicBezTo>
                  <a:cubicBezTo>
                    <a:pt x="4561773" y="3810"/>
                    <a:pt x="4473119" y="0"/>
                    <a:pt x="4388158" y="5080"/>
                  </a:cubicBezTo>
                  <a:cubicBezTo>
                    <a:pt x="4229319" y="12700"/>
                    <a:pt x="4074173" y="13970"/>
                    <a:pt x="3915334" y="13970"/>
                  </a:cubicBezTo>
                  <a:cubicBezTo>
                    <a:pt x="3675228" y="13970"/>
                    <a:pt x="3438815" y="10160"/>
                    <a:pt x="3198709" y="8890"/>
                  </a:cubicBezTo>
                  <a:cubicBezTo>
                    <a:pt x="3080503" y="7620"/>
                    <a:pt x="2965991" y="7620"/>
                    <a:pt x="2847785" y="8890"/>
                  </a:cubicBezTo>
                  <a:cubicBezTo>
                    <a:pt x="2718497" y="8890"/>
                    <a:pt x="2592903" y="11430"/>
                    <a:pt x="2463615" y="12700"/>
                  </a:cubicBezTo>
                  <a:cubicBezTo>
                    <a:pt x="2367573" y="13970"/>
                    <a:pt x="2275224" y="12700"/>
                    <a:pt x="2179182" y="16510"/>
                  </a:cubicBezTo>
                  <a:cubicBezTo>
                    <a:pt x="2083139" y="20320"/>
                    <a:pt x="1665724" y="20320"/>
                    <a:pt x="1569682" y="19050"/>
                  </a:cubicBezTo>
                  <a:cubicBezTo>
                    <a:pt x="1510578" y="17780"/>
                    <a:pt x="1318494" y="21590"/>
                    <a:pt x="1259390" y="21590"/>
                  </a:cubicBezTo>
                  <a:cubicBezTo>
                    <a:pt x="1181818" y="21590"/>
                    <a:pt x="1100551" y="22860"/>
                    <a:pt x="1022978" y="21590"/>
                  </a:cubicBezTo>
                  <a:cubicBezTo>
                    <a:pt x="930630" y="20320"/>
                    <a:pt x="838281" y="19050"/>
                    <a:pt x="745933" y="25400"/>
                  </a:cubicBezTo>
                  <a:cubicBezTo>
                    <a:pt x="653584" y="31750"/>
                    <a:pt x="561236" y="31750"/>
                    <a:pt x="468887" y="29210"/>
                  </a:cubicBezTo>
                  <a:cubicBezTo>
                    <a:pt x="372845" y="26670"/>
                    <a:pt x="280496" y="25400"/>
                    <a:pt x="184454" y="24130"/>
                  </a:cubicBezTo>
                  <a:cubicBezTo>
                    <a:pt x="125351" y="21590"/>
                    <a:pt x="62554" y="20320"/>
                    <a:pt x="39370" y="20320"/>
                  </a:cubicBezTo>
                  <a:cubicBezTo>
                    <a:pt x="26670" y="19050"/>
                    <a:pt x="13970" y="17780"/>
                    <a:pt x="0" y="16510"/>
                  </a:cubicBezTo>
                  <a:cubicBezTo>
                    <a:pt x="0" y="24130"/>
                    <a:pt x="0" y="29210"/>
                    <a:pt x="0" y="33020"/>
                  </a:cubicBezTo>
                  <a:cubicBezTo>
                    <a:pt x="7620" y="107468"/>
                    <a:pt x="3810" y="225049"/>
                    <a:pt x="2540" y="317572"/>
                  </a:cubicBezTo>
                  <a:cubicBezTo>
                    <a:pt x="1270" y="383109"/>
                    <a:pt x="2540" y="446719"/>
                    <a:pt x="2540" y="512256"/>
                  </a:cubicBezTo>
                  <a:cubicBezTo>
                    <a:pt x="3810" y="572011"/>
                    <a:pt x="5080" y="631765"/>
                    <a:pt x="6350" y="691520"/>
                  </a:cubicBezTo>
                  <a:cubicBezTo>
                    <a:pt x="7620" y="749347"/>
                    <a:pt x="6350" y="807174"/>
                    <a:pt x="7620" y="865001"/>
                  </a:cubicBezTo>
                  <a:cubicBezTo>
                    <a:pt x="8890" y="953669"/>
                    <a:pt x="10160" y="1042337"/>
                    <a:pt x="11430" y="1131005"/>
                  </a:cubicBezTo>
                  <a:cubicBezTo>
                    <a:pt x="11430" y="1163773"/>
                    <a:pt x="11430" y="2432111"/>
                    <a:pt x="11430" y="2464880"/>
                  </a:cubicBezTo>
                  <a:cubicBezTo>
                    <a:pt x="11430" y="2483640"/>
                    <a:pt x="15240" y="2487450"/>
                    <a:pt x="31750" y="2491260"/>
                  </a:cubicBezTo>
                  <a:cubicBezTo>
                    <a:pt x="43180" y="2493800"/>
                    <a:pt x="54610" y="2496340"/>
                    <a:pt x="77330" y="2497610"/>
                  </a:cubicBezTo>
                  <a:cubicBezTo>
                    <a:pt x="228781" y="2498880"/>
                    <a:pt x="380233" y="2500150"/>
                    <a:pt x="531684" y="2500150"/>
                  </a:cubicBezTo>
                  <a:cubicBezTo>
                    <a:pt x="564930" y="2500150"/>
                    <a:pt x="598175" y="2500150"/>
                    <a:pt x="631421" y="2500150"/>
                  </a:cubicBezTo>
                  <a:cubicBezTo>
                    <a:pt x="738545" y="2501420"/>
                    <a:pt x="841975" y="2505230"/>
                    <a:pt x="949100" y="2502690"/>
                  </a:cubicBezTo>
                  <a:cubicBezTo>
                    <a:pt x="1063612" y="2500150"/>
                    <a:pt x="1181818" y="2501420"/>
                    <a:pt x="1296330" y="2502690"/>
                  </a:cubicBezTo>
                  <a:cubicBezTo>
                    <a:pt x="1433006" y="2503960"/>
                    <a:pt x="2027730" y="2503960"/>
                    <a:pt x="2164406" y="2503960"/>
                  </a:cubicBezTo>
                  <a:cubicBezTo>
                    <a:pt x="2278918" y="2505230"/>
                    <a:pt x="2393430" y="2503960"/>
                    <a:pt x="2507943" y="2505230"/>
                  </a:cubicBezTo>
                  <a:cubicBezTo>
                    <a:pt x="2592903" y="2505230"/>
                    <a:pt x="2677864" y="2507770"/>
                    <a:pt x="2762825" y="2506500"/>
                  </a:cubicBezTo>
                  <a:cubicBezTo>
                    <a:pt x="2940134" y="2506500"/>
                    <a:pt x="3117443" y="2503960"/>
                    <a:pt x="3294752" y="2505230"/>
                  </a:cubicBezTo>
                  <a:cubicBezTo>
                    <a:pt x="3564410" y="2506500"/>
                    <a:pt x="3834067" y="2510310"/>
                    <a:pt x="4103725" y="2512850"/>
                  </a:cubicBezTo>
                  <a:cubicBezTo>
                    <a:pt x="4192379" y="2514120"/>
                    <a:pt x="4281034" y="2512850"/>
                    <a:pt x="4369689" y="2511580"/>
                  </a:cubicBezTo>
                  <a:cubicBezTo>
                    <a:pt x="4447261" y="2510310"/>
                    <a:pt x="4524834" y="2510310"/>
                    <a:pt x="4596610" y="2516660"/>
                  </a:cubicBezTo>
                  <a:cubicBezTo>
                    <a:pt x="4609310" y="2519200"/>
                    <a:pt x="4618200" y="2512850"/>
                    <a:pt x="4619470" y="2498880"/>
                  </a:cubicBezTo>
                  <a:cubicBezTo>
                    <a:pt x="4620740" y="2483640"/>
                    <a:pt x="4622010" y="2468400"/>
                    <a:pt x="4622010" y="2443677"/>
                  </a:cubicBezTo>
                  <a:cubicBezTo>
                    <a:pt x="4624550" y="2378139"/>
                    <a:pt x="4627090" y="1077033"/>
                    <a:pt x="4629629" y="1011496"/>
                  </a:cubicBezTo>
                  <a:cubicBezTo>
                    <a:pt x="4630900" y="986437"/>
                    <a:pt x="4630900" y="961379"/>
                    <a:pt x="4630900" y="938248"/>
                  </a:cubicBezTo>
                  <a:cubicBezTo>
                    <a:pt x="4632170" y="872711"/>
                    <a:pt x="4633440" y="807174"/>
                    <a:pt x="4634710" y="739709"/>
                  </a:cubicBezTo>
                  <a:cubicBezTo>
                    <a:pt x="4635979" y="662606"/>
                    <a:pt x="4635979" y="587431"/>
                    <a:pt x="4635979" y="510329"/>
                  </a:cubicBezTo>
                  <a:cubicBezTo>
                    <a:pt x="4635979" y="485270"/>
                    <a:pt x="4637250" y="460212"/>
                    <a:pt x="4637250" y="437081"/>
                  </a:cubicBezTo>
                  <a:cubicBezTo>
                    <a:pt x="4637250" y="373472"/>
                    <a:pt x="4635979" y="311789"/>
                    <a:pt x="4637250" y="248180"/>
                  </a:cubicBezTo>
                  <a:cubicBezTo>
                    <a:pt x="4641060" y="182643"/>
                    <a:pt x="4644870" y="90120"/>
                    <a:pt x="4632170" y="38100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5" name="Group 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-193035" y="9258300"/>
            <a:ext cx="18674069" cy="1125438"/>
            <a:chOff x="0" y="0"/>
            <a:chExt cx="6316907" cy="380704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6316907" cy="380704"/>
            </a:xfrm>
            <a:custGeom>
              <a:avLst/>
              <a:gdLst/>
              <a:ahLst/>
              <a:cxnLst/>
              <a:rect l="l" t="t" r="r" b="b"/>
              <a:pathLst>
                <a:path w="6316907" h="380704">
                  <a:moveTo>
                    <a:pt x="0" y="0"/>
                  </a:moveTo>
                  <a:lnTo>
                    <a:pt x="6316907" y="0"/>
                  </a:lnTo>
                  <a:lnTo>
                    <a:pt x="6316907" y="380704"/>
                  </a:lnTo>
                  <a:lnTo>
                    <a:pt x="0" y="380704"/>
                  </a:lnTo>
                  <a:close/>
                </a:path>
              </a:pathLst>
            </a:custGeom>
            <a:solidFill>
              <a:srgbClr val="203963"/>
            </a:solidFill>
          </p:spPr>
          <p:txBody>
            <a:bodyPr/>
            <a:lstStyle/>
            <a:p>
              <a:endParaRPr lang="en-US"/>
            </a:p>
          </p:txBody>
        </p:sp>
      </p:grpSp>
      <p:pic>
        <p:nvPicPr>
          <p:cNvPr id="7" name="Picture 7" descr="pencil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0"/>
              </a:ext>
            </a:extLst>
          </a:blip>
          <a:srcRect/>
          <a:stretch>
            <a:fillRect/>
          </a:stretch>
        </p:blipFill>
        <p:spPr>
          <a:xfrm rot="-298026">
            <a:off x="370857" y="-423972"/>
            <a:ext cx="948888" cy="3649570"/>
          </a:xfrm>
          <a:prstGeom prst="rect">
            <a:avLst/>
          </a:prstGeom>
        </p:spPr>
      </p:pic>
      <p:pic>
        <p:nvPicPr>
          <p:cNvPr id="8" name="Picture 8" descr="books"/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2"/>
              </a:ext>
            </a:extLst>
          </a:blip>
          <a:srcRect/>
          <a:stretch>
            <a:fillRect/>
          </a:stretch>
        </p:blipFill>
        <p:spPr>
          <a:xfrm rot="560670">
            <a:off x="15545748" y="7848929"/>
            <a:ext cx="2438220" cy="3944180"/>
          </a:xfrm>
          <a:prstGeom prst="rect">
            <a:avLst/>
          </a:prstGeom>
        </p:spPr>
      </p:pic>
      <p:pic>
        <p:nvPicPr>
          <p:cNvPr id="9" name="Picture 9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4"/>
              </a:ext>
            </a:extLst>
          </a:blip>
          <a:srcRect/>
          <a:stretch>
            <a:fillRect/>
          </a:stretch>
        </p:blipFill>
        <p:spPr>
          <a:xfrm>
            <a:off x="16503094" y="6397854"/>
            <a:ext cx="1784906" cy="963849"/>
          </a:xfrm>
          <a:prstGeom prst="rect">
            <a:avLst/>
          </a:prstGeom>
        </p:spPr>
      </p:pic>
      <p:pic>
        <p:nvPicPr>
          <p:cNvPr id="10" name="Picture 10" descr="paperclip"/>
          <p:cNvPicPr>
            <a:picLocks noChangeAspect="1"/>
          </p:cNvPicPr>
          <p:nvPr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6"/>
              </a:ext>
            </a:extLst>
          </a:blip>
          <a:srcRect/>
          <a:stretch>
            <a:fillRect/>
          </a:stretch>
        </p:blipFill>
        <p:spPr>
          <a:xfrm>
            <a:off x="1475961" y="249628"/>
            <a:ext cx="1271836" cy="1558145"/>
          </a:xfrm>
          <a:prstGeom prst="rect">
            <a:avLst/>
          </a:prstGeom>
        </p:spPr>
      </p:pic>
      <p:pic>
        <p:nvPicPr>
          <p:cNvPr id="11" name="Picture 10" descr="flashcards (from left to right)&#10;top row:&#10;lamp, man, nut, pan&#10;bottom row:&#10;queen, rat, snake, visit">
            <a:extLst>
              <a:ext uri="{FF2B5EF4-FFF2-40B4-BE49-F238E27FC236}">
                <a16:creationId xmlns:a16="http://schemas.microsoft.com/office/drawing/2014/main" id="{0E0B36F9-DB1C-855D-AB4E-BD9E8D77A33E}"/>
              </a:ext>
            </a:extLst>
          </p:cNvPr>
          <p:cNvPicPr>
            <a:picLocks noChangeAspect="1"/>
          </p:cNvPicPr>
          <p:nvPr/>
        </p:nvPicPr>
        <p:blipFill>
          <a:blip r:embed="rId2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283788" y="1029061"/>
            <a:ext cx="11720422" cy="8277437"/>
          </a:xfrm>
          <a:prstGeom prst="rect">
            <a:avLst/>
          </a:prstGeom>
        </p:spPr>
      </p:pic>
      <p:pic>
        <p:nvPicPr>
          <p:cNvPr id="12" name="Audio Recording Aug 10, 2021 at 11:46:07 AM" descr="Audio Recording Aug 10, 2021 at 11:46:07 AM">
            <a:hlinkClick r:id="" action="ppaction://media"/>
            <a:extLst>
              <a:ext uri="{FF2B5EF4-FFF2-40B4-BE49-F238E27FC236}">
                <a16:creationId xmlns:a16="http://schemas.microsoft.com/office/drawing/2014/main" id="{7C98577D-ECA0-29E3-B909-B39E8C3F135F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>
                  <p14:extLst>
                    <p:ext uri="{3AFAAA56-56D3-431D-BCD4-E75A35582382}">
                      <p173:tracksInfo xmlns:p173="http://schemas.microsoft.com/office/powerpoint/2017/3/main" displayLoc="slide">
                        <p173:trackLst>
                          <p173:track id="{AD38ED64-1A80-4810-8BEC-3F77AF10E71A}" label="l" lang="" r:embed="rId28"/>
                        </p173:trackLst>
                      </p173:tracksInfo>
                    </p:ext>
                  </p14:extLst>
                </p14:media>
              </p:ext>
            </p:extLst>
          </p:nvPr>
        </p:nvPicPr>
        <p:blipFill>
          <a:blip r:embed="rId29"/>
          <a:stretch>
            <a:fillRect/>
          </a:stretch>
        </p:blipFill>
        <p:spPr>
          <a:xfrm>
            <a:off x="4343400" y="4203521"/>
            <a:ext cx="915326" cy="915326"/>
          </a:xfrm>
          <a:prstGeom prst="rect">
            <a:avLst/>
          </a:prstGeom>
        </p:spPr>
      </p:pic>
      <p:pic>
        <p:nvPicPr>
          <p:cNvPr id="13" name="Audio Recording Aug 10, 2021 at 11:46:24 AM" descr="Audio Recording Aug 10, 2021 at 11:46:24 AM">
            <a:hlinkClick r:id="" action="ppaction://media"/>
            <a:extLst>
              <a:ext uri="{FF2B5EF4-FFF2-40B4-BE49-F238E27FC236}">
                <a16:creationId xmlns:a16="http://schemas.microsoft.com/office/drawing/2014/main" id="{19F29A03-CC9E-B41C-82FC-4FFDF8FAF401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>
                  <p14:extLst>
                    <p:ext uri="{3AFAAA56-56D3-431D-BCD4-E75A35582382}">
                      <p173:tracksInfo xmlns:p173="http://schemas.microsoft.com/office/powerpoint/2017/3/main" displayLoc="slide">
                        <p173:trackLst>
                          <p173:track id="{03CEBE04-C063-4D75-AB12-B0A3A0017C96}" label="m" lang="" r:embed="rId30"/>
                        </p173:trackLst>
                      </p173:tracksInfo>
                    </p:ext>
                  </p14:extLst>
                </p14:media>
              </p:ext>
            </p:extLst>
          </p:nvPr>
        </p:nvPicPr>
        <p:blipFill>
          <a:blip r:embed="rId29"/>
          <a:stretch>
            <a:fillRect/>
          </a:stretch>
        </p:blipFill>
        <p:spPr>
          <a:xfrm>
            <a:off x="7304237" y="4203521"/>
            <a:ext cx="915326" cy="915326"/>
          </a:xfrm>
          <a:prstGeom prst="rect">
            <a:avLst/>
          </a:prstGeom>
        </p:spPr>
      </p:pic>
      <p:pic>
        <p:nvPicPr>
          <p:cNvPr id="14" name="Audio Recording Aug 10, 2021 at 11:46:35 AM" descr="Audio Recording Aug 10, 2021 at 11:46:35 AM">
            <a:hlinkClick r:id="" action="ppaction://media"/>
            <a:extLst>
              <a:ext uri="{FF2B5EF4-FFF2-40B4-BE49-F238E27FC236}">
                <a16:creationId xmlns:a16="http://schemas.microsoft.com/office/drawing/2014/main" id="{1918AA97-1557-0359-6753-7C98AB1A7485}"/>
              </a:ext>
            </a:extLst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>
                  <p14:extLst>
                    <p:ext uri="{3AFAAA56-56D3-431D-BCD4-E75A35582382}">
                      <p173:tracksInfo xmlns:p173="http://schemas.microsoft.com/office/powerpoint/2017/3/main" displayLoc="slide">
                        <p173:trackLst>
                          <p173:track id="{71B82C91-03D3-4660-BAF4-D9403EC1CD59}" label="n" lang="" r:embed="rId31"/>
                        </p173:trackLst>
                      </p173:tracksInfo>
                    </p:ext>
                  </p14:extLst>
                </p14:media>
              </p:ext>
            </p:extLst>
          </p:nvPr>
        </p:nvPicPr>
        <p:blipFill>
          <a:blip r:embed="rId29"/>
          <a:stretch>
            <a:fillRect/>
          </a:stretch>
        </p:blipFill>
        <p:spPr>
          <a:xfrm>
            <a:off x="10210555" y="4171493"/>
            <a:ext cx="915325" cy="915325"/>
          </a:xfrm>
          <a:prstGeom prst="rect">
            <a:avLst/>
          </a:prstGeom>
        </p:spPr>
      </p:pic>
      <p:pic>
        <p:nvPicPr>
          <p:cNvPr id="15" name="Audio Recording Aug 10, 2021 at 11:46:51 AM" descr="Audio Recording Aug 10, 2021 at 11:46:51 AM">
            <a:hlinkClick r:id="" action="ppaction://media"/>
            <a:extLst>
              <a:ext uri="{FF2B5EF4-FFF2-40B4-BE49-F238E27FC236}">
                <a16:creationId xmlns:a16="http://schemas.microsoft.com/office/drawing/2014/main" id="{1384F73F-29A6-CA78-EBDB-C82006EFE623}"/>
              </a:ext>
            </a:extLst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>
                  <p14:extLst>
                    <p:ext uri="{3AFAAA56-56D3-431D-BCD4-E75A35582382}">
                      <p173:tracksInfo xmlns:p173="http://schemas.microsoft.com/office/powerpoint/2017/3/main" displayLoc="slide">
                        <p173:trackLst>
                          <p173:track id="{7FF77AA7-214A-4935-B880-9ED989D2258A}" label="p" lang="" r:embed="rId32"/>
                        </p173:trackLst>
                      </p173:tracksInfo>
                    </p:ext>
                  </p14:extLst>
                </p14:media>
              </p:ext>
            </p:extLst>
          </p:nvPr>
        </p:nvPicPr>
        <p:blipFill>
          <a:blip r:embed="rId29"/>
          <a:stretch>
            <a:fillRect/>
          </a:stretch>
        </p:blipFill>
        <p:spPr>
          <a:xfrm>
            <a:off x="13029275" y="4171493"/>
            <a:ext cx="915325" cy="915325"/>
          </a:xfrm>
          <a:prstGeom prst="rect">
            <a:avLst/>
          </a:prstGeom>
        </p:spPr>
      </p:pic>
      <p:pic>
        <p:nvPicPr>
          <p:cNvPr id="16" name="Audio Recording Aug 10, 2021 at 11:47:04 AM" descr="Audio Recording Aug 10, 2021 at 11:47:04 AM">
            <a:hlinkClick r:id="" action="ppaction://media"/>
            <a:extLst>
              <a:ext uri="{FF2B5EF4-FFF2-40B4-BE49-F238E27FC236}">
                <a16:creationId xmlns:a16="http://schemas.microsoft.com/office/drawing/2014/main" id="{2331F2DD-53FC-7E62-8A56-B15B70AD1A14}"/>
              </a:ext>
            </a:extLst>
          </p:cNvPr>
          <p:cNvPicPr>
            <a:picLocks noChangeAspect="1"/>
          </p:cNvPicPr>
          <p:nvPr>
            <a:audioFile r:link="rId10"/>
            <p:extLst>
              <p:ext uri="{DAA4B4D4-6D71-4841-9C94-3DE7FCFB9230}">
                <p14:media xmlns:p14="http://schemas.microsoft.com/office/powerpoint/2010/main" r:embed="rId9">
                  <p14:extLst>
                    <p:ext uri="{3AFAAA56-56D3-431D-BCD4-E75A35582382}">
                      <p173:tracksInfo xmlns:p173="http://schemas.microsoft.com/office/powerpoint/2017/3/main" displayLoc="slide">
                        <p173:trackLst>
                          <p173:track id="{FA73AB54-52BB-4F8F-BBD9-B2D05E95EBCA}" label="qu" lang="" r:embed="rId33"/>
                        </p173:trackLst>
                      </p173:tracksInfo>
                    </p:ext>
                  </p14:extLst>
                </p14:media>
              </p:ext>
            </p:extLst>
          </p:nvPr>
        </p:nvPicPr>
        <p:blipFill>
          <a:blip r:embed="rId29"/>
          <a:stretch>
            <a:fillRect/>
          </a:stretch>
        </p:blipFill>
        <p:spPr>
          <a:xfrm>
            <a:off x="4426980" y="8293307"/>
            <a:ext cx="831746" cy="831746"/>
          </a:xfrm>
          <a:prstGeom prst="rect">
            <a:avLst/>
          </a:prstGeom>
        </p:spPr>
      </p:pic>
      <p:pic>
        <p:nvPicPr>
          <p:cNvPr id="17" name="Audio Recording Aug 10, 2021 at 11:47:16 AM" descr="Audio Recording Aug 10, 2021 at 11:47:16 AM">
            <a:hlinkClick r:id="" action="ppaction://media"/>
            <a:extLst>
              <a:ext uri="{FF2B5EF4-FFF2-40B4-BE49-F238E27FC236}">
                <a16:creationId xmlns:a16="http://schemas.microsoft.com/office/drawing/2014/main" id="{283A3A73-93E2-844C-81EB-AD7E4703F516}"/>
              </a:ext>
            </a:extLst>
          </p:cNvPr>
          <p:cNvPicPr>
            <a:picLocks noChangeAspect="1"/>
          </p:cNvPicPr>
          <p:nvPr>
            <a:audioFile r:link="rId12"/>
            <p:extLst>
              <p:ext uri="{DAA4B4D4-6D71-4841-9C94-3DE7FCFB9230}">
                <p14:media xmlns:p14="http://schemas.microsoft.com/office/powerpoint/2010/main" r:embed="rId11">
                  <p14:extLst>
                    <p:ext uri="{3AFAAA56-56D3-431D-BCD4-E75A35582382}">
                      <p173:tracksInfo xmlns:p173="http://schemas.microsoft.com/office/powerpoint/2017/3/main" displayLoc="slide">
                        <p173:trackLst>
                          <p173:track id="{5DA6AAB4-70B0-476B-8065-AE0C37D525D4}" label="r" lang="" r:embed="rId34"/>
                        </p173:trackLst>
                      </p173:tracksInfo>
                    </p:ext>
                  </p14:extLst>
                </p14:media>
              </p:ext>
            </p:extLst>
          </p:nvPr>
        </p:nvPicPr>
        <p:blipFill>
          <a:blip r:embed="rId29"/>
          <a:stretch>
            <a:fillRect/>
          </a:stretch>
        </p:blipFill>
        <p:spPr>
          <a:xfrm>
            <a:off x="7326647" y="8190628"/>
            <a:ext cx="915325" cy="915325"/>
          </a:xfrm>
          <a:prstGeom prst="rect">
            <a:avLst/>
          </a:prstGeom>
        </p:spPr>
      </p:pic>
      <p:pic>
        <p:nvPicPr>
          <p:cNvPr id="18" name="Audio Recording Aug 10, 2021 at 11:47:31 AM" descr="Audio Recording Aug 10, 2021 at 11:47:31 AM">
            <a:hlinkClick r:id="" action="ppaction://media"/>
            <a:extLst>
              <a:ext uri="{FF2B5EF4-FFF2-40B4-BE49-F238E27FC236}">
                <a16:creationId xmlns:a16="http://schemas.microsoft.com/office/drawing/2014/main" id="{F90F3916-DBDB-6230-2C48-39FD1C0D295E}"/>
              </a:ext>
            </a:extLst>
          </p:cNvPr>
          <p:cNvPicPr>
            <a:picLocks noChangeAspect="1"/>
          </p:cNvPicPr>
          <p:nvPr>
            <a:audioFile r:link="rId14"/>
            <p:extLst>
              <p:ext uri="{DAA4B4D4-6D71-4841-9C94-3DE7FCFB9230}">
                <p14:media xmlns:p14="http://schemas.microsoft.com/office/powerpoint/2010/main" r:embed="rId13">
                  <p14:extLst>
                    <p:ext uri="{3AFAAA56-56D3-431D-BCD4-E75A35582382}">
                      <p173:tracksInfo xmlns:p173="http://schemas.microsoft.com/office/powerpoint/2017/3/main" displayLoc="slide">
                        <p173:trackLst>
                          <p173:track id="{1EF5D8F5-2038-42C2-97B1-87164F7751A5}" label="s" lang="" r:embed="rId35"/>
                        </p173:trackLst>
                      </p173:tracksInfo>
                    </p:ext>
                  </p14:extLst>
                </p14:media>
              </p:ext>
            </p:extLst>
          </p:nvPr>
        </p:nvPicPr>
        <p:blipFill>
          <a:blip r:embed="rId29"/>
          <a:stretch>
            <a:fillRect/>
          </a:stretch>
        </p:blipFill>
        <p:spPr>
          <a:xfrm>
            <a:off x="10116162" y="8296261"/>
            <a:ext cx="831746" cy="831746"/>
          </a:xfrm>
          <a:prstGeom prst="rect">
            <a:avLst/>
          </a:prstGeom>
        </p:spPr>
      </p:pic>
      <p:pic>
        <p:nvPicPr>
          <p:cNvPr id="19" name="Audio Recording Aug 10, 2021 at 11:47:59 AM" descr="Audio Recording Aug 10, 2021 at 11:47:59 AM">
            <a:hlinkClick r:id="" action="ppaction://media"/>
            <a:extLst>
              <a:ext uri="{FF2B5EF4-FFF2-40B4-BE49-F238E27FC236}">
                <a16:creationId xmlns:a16="http://schemas.microsoft.com/office/drawing/2014/main" id="{0F3767FF-2646-646D-012C-4CCF415F5630}"/>
              </a:ext>
            </a:extLst>
          </p:cNvPr>
          <p:cNvPicPr>
            <a:picLocks noChangeAspect="1"/>
          </p:cNvPicPr>
          <p:nvPr>
            <a:audioFile r:link="rId16"/>
            <p:extLst>
              <p:ext uri="{DAA4B4D4-6D71-4841-9C94-3DE7FCFB9230}">
                <p14:media xmlns:p14="http://schemas.microsoft.com/office/powerpoint/2010/main" r:embed="rId15">
                  <p14:extLst>
                    <p:ext uri="{3AFAAA56-56D3-431D-BCD4-E75A35582382}">
                      <p173:tracksInfo xmlns:p173="http://schemas.microsoft.com/office/powerpoint/2017/3/main" displayLoc="slide">
                        <p173:trackLst>
                          <p173:track id="{49CD2CA2-7B03-4F01-B4B9-819EEE12410E}" label="s_2" lang="" r:embed="rId36"/>
                        </p173:trackLst>
                      </p173:tracksInfo>
                    </p:ext>
                  </p14:extLst>
                </p14:media>
              </p:ext>
            </p:extLst>
          </p:nvPr>
        </p:nvPicPr>
        <p:blipFill>
          <a:blip r:embed="rId29"/>
          <a:stretch>
            <a:fillRect/>
          </a:stretch>
        </p:blipFill>
        <p:spPr>
          <a:xfrm>
            <a:off x="13071064" y="8287512"/>
            <a:ext cx="831745" cy="831745"/>
          </a:xfrm>
          <a:prstGeom prst="rect">
            <a:avLst/>
          </a:prstGeom>
        </p:spPr>
      </p:pic>
      <p:sp>
        <p:nvSpPr>
          <p:cNvPr id="21" name="Title 11">
            <a:extLst>
              <a:ext uri="{FF2B5EF4-FFF2-40B4-BE49-F238E27FC236}">
                <a16:creationId xmlns:a16="http://schemas.microsoft.com/office/drawing/2014/main" id="{88B66306-64AA-52A9-82F3-3009C6FA7F01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13325" y="9238272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b="1" dirty="0">
                <a:solidFill>
                  <a:schemeClr val="bg1"/>
                </a:solidFill>
              </a:rPr>
              <a:t>Page 2</a:t>
            </a:r>
          </a:p>
        </p:txBody>
      </p:sp>
    </p:spTree>
    <p:extLst>
      <p:ext uri="{BB962C8B-B14F-4D97-AF65-F5344CB8AC3E}">
        <p14:creationId xmlns:p14="http://schemas.microsoft.com/office/powerpoint/2010/main" val="1944678796"/>
      </p:ext>
    </p:extLst>
  </p:cSld>
  <p:clrMapOvr>
    <a:masterClrMapping/>
  </p:clrMapOvr>
  <p:timing>
    <p:tnLst>
      <p:par>
        <p:cTn id="1" dur="indefinite" restart="never" nodeType="tmRoot">
          <p:childTnLst>
            <p:par>
              <p:cTn id="2"/>
            </p:par>
            <p:seq concurrent="1" nextAc="seek">
              <p:cTn id="3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" fill="hold">
                      <p:stCondLst>
                        <p:cond delay="0"/>
                      </p:stCondLst>
                      <p:childTnLst>
                        <p:par>
                          <p:cTn id="5" fill="hold">
                            <p:stCondLst>
                              <p:cond delay="0"/>
                            </p:stCondLst>
                            <p:childTnLst>
                              <p:par>
                                <p:cTn id="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" dur="4543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audio>
              <p:cMediaNode vol="80000">
                <p:cTn id="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3" dur="3968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audio>
              <p:cMediaNode vol="80000">
                <p:cTn id="1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9" dur="4416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audio>
              <p:cMediaNode vol="80000">
                <p:cTn id="2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5" dur="3904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audio>
              <p:cMediaNode vol="80000">
                <p:cTn id="2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audio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1" dur="4608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audio>
              <p:cMediaNode vol="80000">
                <p:cTn id="3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audio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7" dur="4224" fill="hold"/>
                                        <p:tgtEl>
                                          <p:spTgt spid="1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audio>
              <p:cMediaNode vol="80000">
                <p:cTn id="3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7"/>
                </p:tgtEl>
              </p:cMediaNode>
            </p:audio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3" dur="4480" fill="hold"/>
                                        <p:tgtEl>
                                          <p:spTgt spid="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audio>
              <p:cMediaNode vol="80000">
                <p:cTn id="4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8"/>
                </p:tgtEl>
              </p:cMediaNode>
            </p:audio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>
                      <p:stCondLst>
                        <p:cond delay="0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9" dur="3904" fill="hold"/>
                                        <p:tgtEl>
                                          <p:spTgt spid="1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audio>
              <p:cMediaNode vol="80000">
                <p:cTn id="5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9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A yellow grid with white lines"/>
          <p:cNvPicPr>
            <a:picLocks noChangeAspect="1"/>
          </p:cNvPicPr>
          <p:nvPr/>
        </p:nvPicPr>
        <p:blipFill>
          <a:blip r:embed="rId14"/>
          <a:srcRect l="2072" t="56137" r="45332" b="14277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grpSp>
        <p:nvGrpSpPr>
          <p:cNvPr id="3" name="Group 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 rot="-10800000">
            <a:off x="1028700" y="1028700"/>
            <a:ext cx="16230600" cy="8792319"/>
            <a:chOff x="0" y="0"/>
            <a:chExt cx="4641060" cy="2514120"/>
          </a:xfrm>
        </p:grpSpPr>
        <p:sp>
          <p:nvSpPr>
            <p:cNvPr id="4" name="Freeform 4"/>
            <p:cNvSpPr/>
            <p:nvPr/>
          </p:nvSpPr>
          <p:spPr>
            <a:xfrm>
              <a:off x="0" y="-3810"/>
              <a:ext cx="4644870" cy="2519200"/>
            </a:xfrm>
            <a:custGeom>
              <a:avLst/>
              <a:gdLst/>
              <a:ahLst/>
              <a:cxnLst/>
              <a:rect l="l" t="t" r="r" b="b"/>
              <a:pathLst>
                <a:path w="4644870" h="2519200">
                  <a:moveTo>
                    <a:pt x="4632170" y="38100"/>
                  </a:moveTo>
                  <a:cubicBezTo>
                    <a:pt x="4630900" y="34290"/>
                    <a:pt x="4630900" y="30480"/>
                    <a:pt x="4630900" y="25400"/>
                  </a:cubicBezTo>
                  <a:cubicBezTo>
                    <a:pt x="4630900" y="11430"/>
                    <a:pt x="4627090" y="6350"/>
                    <a:pt x="4613120" y="5080"/>
                  </a:cubicBezTo>
                  <a:cubicBezTo>
                    <a:pt x="4561773" y="3810"/>
                    <a:pt x="4473119" y="0"/>
                    <a:pt x="4388158" y="5080"/>
                  </a:cubicBezTo>
                  <a:cubicBezTo>
                    <a:pt x="4229319" y="12700"/>
                    <a:pt x="4074173" y="13970"/>
                    <a:pt x="3915334" y="13970"/>
                  </a:cubicBezTo>
                  <a:cubicBezTo>
                    <a:pt x="3675228" y="13970"/>
                    <a:pt x="3438815" y="10160"/>
                    <a:pt x="3198709" y="8890"/>
                  </a:cubicBezTo>
                  <a:cubicBezTo>
                    <a:pt x="3080503" y="7620"/>
                    <a:pt x="2965991" y="7620"/>
                    <a:pt x="2847785" y="8890"/>
                  </a:cubicBezTo>
                  <a:cubicBezTo>
                    <a:pt x="2718497" y="8890"/>
                    <a:pt x="2592903" y="11430"/>
                    <a:pt x="2463615" y="12700"/>
                  </a:cubicBezTo>
                  <a:cubicBezTo>
                    <a:pt x="2367573" y="13970"/>
                    <a:pt x="2275224" y="12700"/>
                    <a:pt x="2179182" y="16510"/>
                  </a:cubicBezTo>
                  <a:cubicBezTo>
                    <a:pt x="2083139" y="20320"/>
                    <a:pt x="1665724" y="20320"/>
                    <a:pt x="1569682" y="19050"/>
                  </a:cubicBezTo>
                  <a:cubicBezTo>
                    <a:pt x="1510578" y="17780"/>
                    <a:pt x="1318494" y="21590"/>
                    <a:pt x="1259390" y="21590"/>
                  </a:cubicBezTo>
                  <a:cubicBezTo>
                    <a:pt x="1181818" y="21590"/>
                    <a:pt x="1100551" y="22860"/>
                    <a:pt x="1022978" y="21590"/>
                  </a:cubicBezTo>
                  <a:cubicBezTo>
                    <a:pt x="930630" y="20320"/>
                    <a:pt x="838281" y="19050"/>
                    <a:pt x="745933" y="25400"/>
                  </a:cubicBezTo>
                  <a:cubicBezTo>
                    <a:pt x="653584" y="31750"/>
                    <a:pt x="561236" y="31750"/>
                    <a:pt x="468887" y="29210"/>
                  </a:cubicBezTo>
                  <a:cubicBezTo>
                    <a:pt x="372845" y="26670"/>
                    <a:pt x="280496" y="25400"/>
                    <a:pt x="184454" y="24130"/>
                  </a:cubicBezTo>
                  <a:cubicBezTo>
                    <a:pt x="125351" y="21590"/>
                    <a:pt x="62554" y="20320"/>
                    <a:pt x="39370" y="20320"/>
                  </a:cubicBezTo>
                  <a:cubicBezTo>
                    <a:pt x="26670" y="19050"/>
                    <a:pt x="13970" y="17780"/>
                    <a:pt x="0" y="16510"/>
                  </a:cubicBezTo>
                  <a:cubicBezTo>
                    <a:pt x="0" y="24130"/>
                    <a:pt x="0" y="29210"/>
                    <a:pt x="0" y="33020"/>
                  </a:cubicBezTo>
                  <a:cubicBezTo>
                    <a:pt x="7620" y="107468"/>
                    <a:pt x="3810" y="225049"/>
                    <a:pt x="2540" y="317572"/>
                  </a:cubicBezTo>
                  <a:cubicBezTo>
                    <a:pt x="1270" y="383109"/>
                    <a:pt x="2540" y="446719"/>
                    <a:pt x="2540" y="512256"/>
                  </a:cubicBezTo>
                  <a:cubicBezTo>
                    <a:pt x="3810" y="572011"/>
                    <a:pt x="5080" y="631765"/>
                    <a:pt x="6350" y="691520"/>
                  </a:cubicBezTo>
                  <a:cubicBezTo>
                    <a:pt x="7620" y="749347"/>
                    <a:pt x="6350" y="807174"/>
                    <a:pt x="7620" y="865001"/>
                  </a:cubicBezTo>
                  <a:cubicBezTo>
                    <a:pt x="8890" y="953669"/>
                    <a:pt x="10160" y="1042337"/>
                    <a:pt x="11430" y="1131005"/>
                  </a:cubicBezTo>
                  <a:cubicBezTo>
                    <a:pt x="11430" y="1163773"/>
                    <a:pt x="11430" y="2432111"/>
                    <a:pt x="11430" y="2464880"/>
                  </a:cubicBezTo>
                  <a:cubicBezTo>
                    <a:pt x="11430" y="2483640"/>
                    <a:pt x="15240" y="2487450"/>
                    <a:pt x="31750" y="2491260"/>
                  </a:cubicBezTo>
                  <a:cubicBezTo>
                    <a:pt x="43180" y="2493800"/>
                    <a:pt x="54610" y="2496340"/>
                    <a:pt x="77330" y="2497610"/>
                  </a:cubicBezTo>
                  <a:cubicBezTo>
                    <a:pt x="228781" y="2498880"/>
                    <a:pt x="380233" y="2500150"/>
                    <a:pt x="531684" y="2500150"/>
                  </a:cubicBezTo>
                  <a:cubicBezTo>
                    <a:pt x="564930" y="2500150"/>
                    <a:pt x="598175" y="2500150"/>
                    <a:pt x="631421" y="2500150"/>
                  </a:cubicBezTo>
                  <a:cubicBezTo>
                    <a:pt x="738545" y="2501420"/>
                    <a:pt x="841975" y="2505230"/>
                    <a:pt x="949100" y="2502690"/>
                  </a:cubicBezTo>
                  <a:cubicBezTo>
                    <a:pt x="1063612" y="2500150"/>
                    <a:pt x="1181818" y="2501420"/>
                    <a:pt x="1296330" y="2502690"/>
                  </a:cubicBezTo>
                  <a:cubicBezTo>
                    <a:pt x="1433006" y="2503960"/>
                    <a:pt x="2027730" y="2503960"/>
                    <a:pt x="2164406" y="2503960"/>
                  </a:cubicBezTo>
                  <a:cubicBezTo>
                    <a:pt x="2278918" y="2505230"/>
                    <a:pt x="2393430" y="2503960"/>
                    <a:pt x="2507943" y="2505230"/>
                  </a:cubicBezTo>
                  <a:cubicBezTo>
                    <a:pt x="2592903" y="2505230"/>
                    <a:pt x="2677864" y="2507770"/>
                    <a:pt x="2762825" y="2506500"/>
                  </a:cubicBezTo>
                  <a:cubicBezTo>
                    <a:pt x="2940134" y="2506500"/>
                    <a:pt x="3117443" y="2503960"/>
                    <a:pt x="3294752" y="2505230"/>
                  </a:cubicBezTo>
                  <a:cubicBezTo>
                    <a:pt x="3564410" y="2506500"/>
                    <a:pt x="3834067" y="2510310"/>
                    <a:pt x="4103725" y="2512850"/>
                  </a:cubicBezTo>
                  <a:cubicBezTo>
                    <a:pt x="4192379" y="2514120"/>
                    <a:pt x="4281034" y="2512850"/>
                    <a:pt x="4369689" y="2511580"/>
                  </a:cubicBezTo>
                  <a:cubicBezTo>
                    <a:pt x="4447261" y="2510310"/>
                    <a:pt x="4524834" y="2510310"/>
                    <a:pt x="4596610" y="2516660"/>
                  </a:cubicBezTo>
                  <a:cubicBezTo>
                    <a:pt x="4609310" y="2519200"/>
                    <a:pt x="4618200" y="2512850"/>
                    <a:pt x="4619470" y="2498880"/>
                  </a:cubicBezTo>
                  <a:cubicBezTo>
                    <a:pt x="4620740" y="2483640"/>
                    <a:pt x="4622010" y="2468400"/>
                    <a:pt x="4622010" y="2443677"/>
                  </a:cubicBezTo>
                  <a:cubicBezTo>
                    <a:pt x="4624550" y="2378139"/>
                    <a:pt x="4627090" y="1077033"/>
                    <a:pt x="4629629" y="1011496"/>
                  </a:cubicBezTo>
                  <a:cubicBezTo>
                    <a:pt x="4630900" y="986437"/>
                    <a:pt x="4630900" y="961379"/>
                    <a:pt x="4630900" y="938248"/>
                  </a:cubicBezTo>
                  <a:cubicBezTo>
                    <a:pt x="4632170" y="872711"/>
                    <a:pt x="4633440" y="807174"/>
                    <a:pt x="4634710" y="739709"/>
                  </a:cubicBezTo>
                  <a:cubicBezTo>
                    <a:pt x="4635979" y="662606"/>
                    <a:pt x="4635979" y="587431"/>
                    <a:pt x="4635979" y="510329"/>
                  </a:cubicBezTo>
                  <a:cubicBezTo>
                    <a:pt x="4635979" y="485270"/>
                    <a:pt x="4637250" y="460212"/>
                    <a:pt x="4637250" y="437081"/>
                  </a:cubicBezTo>
                  <a:cubicBezTo>
                    <a:pt x="4637250" y="373472"/>
                    <a:pt x="4635979" y="311789"/>
                    <a:pt x="4637250" y="248180"/>
                  </a:cubicBezTo>
                  <a:cubicBezTo>
                    <a:pt x="4641060" y="182643"/>
                    <a:pt x="4644870" y="90120"/>
                    <a:pt x="4632170" y="38100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5" name="Group 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-193035" y="9258300"/>
            <a:ext cx="18674069" cy="1125438"/>
            <a:chOff x="0" y="0"/>
            <a:chExt cx="6316907" cy="380704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6316907" cy="380704"/>
            </a:xfrm>
            <a:custGeom>
              <a:avLst/>
              <a:gdLst/>
              <a:ahLst/>
              <a:cxnLst/>
              <a:rect l="l" t="t" r="r" b="b"/>
              <a:pathLst>
                <a:path w="6316907" h="380704">
                  <a:moveTo>
                    <a:pt x="0" y="0"/>
                  </a:moveTo>
                  <a:lnTo>
                    <a:pt x="6316907" y="0"/>
                  </a:lnTo>
                  <a:lnTo>
                    <a:pt x="6316907" y="380704"/>
                  </a:lnTo>
                  <a:lnTo>
                    <a:pt x="0" y="380704"/>
                  </a:lnTo>
                  <a:close/>
                </a:path>
              </a:pathLst>
            </a:custGeom>
            <a:solidFill>
              <a:srgbClr val="203963"/>
            </a:solidFill>
          </p:spPr>
          <p:txBody>
            <a:bodyPr/>
            <a:lstStyle/>
            <a:p>
              <a:endParaRPr lang="en-US"/>
            </a:p>
          </p:txBody>
        </p:sp>
      </p:grpSp>
      <p:pic>
        <p:nvPicPr>
          <p:cNvPr id="7" name="Picture 7" descr="pencil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6"/>
              </a:ext>
            </a:extLst>
          </a:blip>
          <a:srcRect/>
          <a:stretch>
            <a:fillRect/>
          </a:stretch>
        </p:blipFill>
        <p:spPr>
          <a:xfrm rot="-298026">
            <a:off x="370857" y="-423972"/>
            <a:ext cx="948888" cy="3649570"/>
          </a:xfrm>
          <a:prstGeom prst="rect">
            <a:avLst/>
          </a:prstGeom>
        </p:spPr>
      </p:pic>
      <p:pic>
        <p:nvPicPr>
          <p:cNvPr id="8" name="Picture 8" descr="books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8"/>
              </a:ext>
            </a:extLst>
          </a:blip>
          <a:srcRect/>
          <a:stretch>
            <a:fillRect/>
          </a:stretch>
        </p:blipFill>
        <p:spPr>
          <a:xfrm rot="560670">
            <a:off x="15545748" y="7848929"/>
            <a:ext cx="2438220" cy="3944180"/>
          </a:xfrm>
          <a:prstGeom prst="rect">
            <a:avLst/>
          </a:prstGeom>
        </p:spPr>
      </p:pic>
      <p:pic>
        <p:nvPicPr>
          <p:cNvPr id="9" name="Picture 9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0"/>
              </a:ext>
            </a:extLst>
          </a:blip>
          <a:srcRect/>
          <a:stretch>
            <a:fillRect/>
          </a:stretch>
        </p:blipFill>
        <p:spPr>
          <a:xfrm>
            <a:off x="16503094" y="6397854"/>
            <a:ext cx="1784906" cy="963849"/>
          </a:xfrm>
          <a:prstGeom prst="rect">
            <a:avLst/>
          </a:prstGeom>
        </p:spPr>
      </p:pic>
      <p:pic>
        <p:nvPicPr>
          <p:cNvPr id="10" name="Picture 10" descr="paperclip"/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2"/>
              </a:ext>
            </a:extLst>
          </a:blip>
          <a:srcRect/>
          <a:stretch>
            <a:fillRect/>
          </a:stretch>
        </p:blipFill>
        <p:spPr>
          <a:xfrm>
            <a:off x="1475961" y="249628"/>
            <a:ext cx="1271836" cy="1558145"/>
          </a:xfrm>
          <a:prstGeom prst="rect">
            <a:avLst/>
          </a:prstGeom>
        </p:spPr>
      </p:pic>
      <p:pic>
        <p:nvPicPr>
          <p:cNvPr id="11" name="Picture 10" descr="flashcards (from left to right)&#10;top row:&#10;top, van, wind, fox&#10;bottom row:&#10;yellow, zebra">
            <a:extLst>
              <a:ext uri="{FF2B5EF4-FFF2-40B4-BE49-F238E27FC236}">
                <a16:creationId xmlns:a16="http://schemas.microsoft.com/office/drawing/2014/main" id="{0E0B36F9-DB1C-855D-AB4E-BD9E8D77A33E}"/>
              </a:ext>
            </a:extLst>
          </p:cNvPr>
          <p:cNvPicPr>
            <a:picLocks noChangeAspect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4"/>
              </a:ext>
            </a:extLst>
          </a:blip>
          <a:srcRect/>
          <a:stretch/>
        </p:blipFill>
        <p:spPr>
          <a:xfrm>
            <a:off x="3286761" y="1029061"/>
            <a:ext cx="11714476" cy="8277437"/>
          </a:xfrm>
          <a:prstGeom prst="rect">
            <a:avLst/>
          </a:prstGeom>
        </p:spPr>
      </p:pic>
      <p:pic>
        <p:nvPicPr>
          <p:cNvPr id="20" name="Audio Recording Aug 10, 2021 at 11:48:29 AM" descr="Audio Recording Aug 10, 2021 at 11:48:29 AM">
            <a:hlinkClick r:id="" action="ppaction://media"/>
            <a:extLst>
              <a:ext uri="{FF2B5EF4-FFF2-40B4-BE49-F238E27FC236}">
                <a16:creationId xmlns:a16="http://schemas.microsoft.com/office/drawing/2014/main" id="{9465B5BC-CB34-061D-F3C3-A9A3419937B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>
                  <p14:extLst>
                    <p:ext uri="{3AFAAA56-56D3-431D-BCD4-E75A35582382}">
                      <p173:tracksInfo xmlns:p173="http://schemas.microsoft.com/office/powerpoint/2017/3/main" displayLoc="slide">
                        <p173:trackLst>
                          <p173:track id="{ECDD7C00-89AD-46CB-BF57-71179A25FEED}" label="t" lang="" r:embed="rId25"/>
                        </p173:trackLst>
                      </p173:tracksInfo>
                    </p:ext>
                  </p14:extLst>
                </p14:media>
              </p:ext>
            </p:extLst>
          </p:nvPr>
        </p:nvPicPr>
        <p:blipFill>
          <a:blip r:embed="rId26"/>
          <a:stretch>
            <a:fillRect/>
          </a:stretch>
        </p:blipFill>
        <p:spPr>
          <a:xfrm>
            <a:off x="4451219" y="4152900"/>
            <a:ext cx="882781" cy="882781"/>
          </a:xfrm>
          <a:prstGeom prst="rect">
            <a:avLst/>
          </a:prstGeom>
        </p:spPr>
      </p:pic>
      <p:pic>
        <p:nvPicPr>
          <p:cNvPr id="21" name="Audio Recording Aug 10, 2021 at 11:48:43 AM" descr="Audio Recording Aug 10, 2021 at 11:48:43 AM">
            <a:hlinkClick r:id="" action="ppaction://media"/>
            <a:extLst>
              <a:ext uri="{FF2B5EF4-FFF2-40B4-BE49-F238E27FC236}">
                <a16:creationId xmlns:a16="http://schemas.microsoft.com/office/drawing/2014/main" id="{9DFF47E0-58E2-310D-D34D-4AF497C76FD7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>
                  <p14:extLst>
                    <p:ext uri="{3AFAAA56-56D3-431D-BCD4-E75A35582382}">
                      <p173:tracksInfo xmlns:p173="http://schemas.microsoft.com/office/powerpoint/2017/3/main" displayLoc="slide">
                        <p173:trackLst>
                          <p173:track id="{869D1417-84F1-4A5A-A142-C3579F64DF25}" label="v" lang="" r:embed="rId27"/>
                        </p173:trackLst>
                      </p173:tracksInfo>
                    </p:ext>
                  </p14:extLst>
                </p14:media>
              </p:ext>
            </p:extLst>
          </p:nvPr>
        </p:nvPicPr>
        <p:blipFill>
          <a:blip r:embed="rId26"/>
          <a:stretch>
            <a:fillRect/>
          </a:stretch>
        </p:blipFill>
        <p:spPr>
          <a:xfrm>
            <a:off x="7391400" y="4182035"/>
            <a:ext cx="882781" cy="882781"/>
          </a:xfrm>
          <a:prstGeom prst="rect">
            <a:avLst/>
          </a:prstGeom>
        </p:spPr>
      </p:pic>
      <p:pic>
        <p:nvPicPr>
          <p:cNvPr id="22" name="Audio Recording Aug 10, 2021 at 11:48:56 AM" descr="Audio Recording Aug 10, 2021 at 11:48:56 AM">
            <a:hlinkClick r:id="" action="ppaction://media"/>
            <a:extLst>
              <a:ext uri="{FF2B5EF4-FFF2-40B4-BE49-F238E27FC236}">
                <a16:creationId xmlns:a16="http://schemas.microsoft.com/office/drawing/2014/main" id="{42B5F782-8241-3708-E76B-E802D81D06EB}"/>
              </a:ext>
            </a:extLst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>
                  <p14:extLst>
                    <p:ext uri="{3AFAAA56-56D3-431D-BCD4-E75A35582382}">
                      <p173:tracksInfo xmlns:p173="http://schemas.microsoft.com/office/powerpoint/2017/3/main" displayLoc="slide">
                        <p173:trackLst>
                          <p173:track id="{F07691DB-AE5E-47ED-AD4A-8F068E768E32}" label="w" lang="" r:embed="rId28"/>
                        </p173:trackLst>
                      </p173:tracksInfo>
                    </p:ext>
                  </p14:extLst>
                </p14:media>
              </p:ext>
            </p:extLst>
          </p:nvPr>
        </p:nvPicPr>
        <p:blipFill>
          <a:blip r:embed="rId26"/>
          <a:stretch>
            <a:fillRect/>
          </a:stretch>
        </p:blipFill>
        <p:spPr>
          <a:xfrm>
            <a:off x="10331581" y="4182036"/>
            <a:ext cx="882780" cy="882780"/>
          </a:xfrm>
          <a:prstGeom prst="rect">
            <a:avLst/>
          </a:prstGeom>
        </p:spPr>
      </p:pic>
      <p:pic>
        <p:nvPicPr>
          <p:cNvPr id="23" name="Audio Recording Aug 10, 2021 at 11:49:08 AM" descr="Audio Recording Aug 10, 2021 at 11:49:08 AM">
            <a:hlinkClick r:id="" action="ppaction://media"/>
            <a:extLst>
              <a:ext uri="{FF2B5EF4-FFF2-40B4-BE49-F238E27FC236}">
                <a16:creationId xmlns:a16="http://schemas.microsoft.com/office/drawing/2014/main" id="{7BDCBFD2-2A79-2B92-346B-DA852D35A7EA}"/>
              </a:ext>
            </a:extLst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>
                  <p14:extLst>
                    <p:ext uri="{3AFAAA56-56D3-431D-BCD4-E75A35582382}">
                      <p173:tracksInfo xmlns:p173="http://schemas.microsoft.com/office/powerpoint/2017/3/main" displayLoc="slide">
                        <p173:trackLst>
                          <p173:track id="{04138D92-246F-43BB-A1E3-123B0AC52A82}" label="x" lang="" r:embed="rId29"/>
                        </p173:trackLst>
                      </p173:tracksInfo>
                    </p:ext>
                  </p14:extLst>
                </p14:media>
              </p:ext>
            </p:extLst>
          </p:nvPr>
        </p:nvPicPr>
        <p:blipFill>
          <a:blip r:embed="rId26"/>
          <a:stretch>
            <a:fillRect/>
          </a:stretch>
        </p:blipFill>
        <p:spPr>
          <a:xfrm>
            <a:off x="12954001" y="4146176"/>
            <a:ext cx="882780" cy="882780"/>
          </a:xfrm>
          <a:prstGeom prst="rect">
            <a:avLst/>
          </a:prstGeom>
        </p:spPr>
      </p:pic>
      <p:pic>
        <p:nvPicPr>
          <p:cNvPr id="24" name="Audio Recording Aug 10, 2021 at 11:49:20 AM" descr="Audio Recording Aug 10, 2021 at 11:49:20 AM">
            <a:hlinkClick r:id="" action="ppaction://media"/>
            <a:extLst>
              <a:ext uri="{FF2B5EF4-FFF2-40B4-BE49-F238E27FC236}">
                <a16:creationId xmlns:a16="http://schemas.microsoft.com/office/drawing/2014/main" id="{893BD4EC-AFFC-7415-8E45-B5658EDED836}"/>
              </a:ext>
            </a:extLst>
          </p:cNvPr>
          <p:cNvPicPr>
            <a:picLocks noChangeAspect="1"/>
          </p:cNvPicPr>
          <p:nvPr>
            <a:audioFile r:link="rId10"/>
            <p:extLst>
              <p:ext uri="{DAA4B4D4-6D71-4841-9C94-3DE7FCFB9230}">
                <p14:media xmlns:p14="http://schemas.microsoft.com/office/powerpoint/2010/main" r:embed="rId9">
                  <p14:extLst>
                    <p:ext uri="{3AFAAA56-56D3-431D-BCD4-E75A35582382}">
                      <p173:tracksInfo xmlns:p173="http://schemas.microsoft.com/office/powerpoint/2017/3/main" displayLoc="slide">
                        <p173:trackLst>
                          <p173:track id="{2CE08734-14AE-493A-BA91-63759D23A8FA}" label="y" lang="" r:embed="rId30"/>
                        </p173:trackLst>
                      </p173:tracksInfo>
                    </p:ext>
                  </p14:extLst>
                </p14:media>
              </p:ext>
            </p:extLst>
          </p:nvPr>
        </p:nvPicPr>
        <p:blipFill>
          <a:blip r:embed="rId26"/>
          <a:stretch>
            <a:fillRect/>
          </a:stretch>
        </p:blipFill>
        <p:spPr>
          <a:xfrm>
            <a:off x="4451219" y="8159520"/>
            <a:ext cx="882781" cy="882781"/>
          </a:xfrm>
          <a:prstGeom prst="rect">
            <a:avLst/>
          </a:prstGeom>
        </p:spPr>
      </p:pic>
      <p:pic>
        <p:nvPicPr>
          <p:cNvPr id="25" name="Audio Recording Aug 10, 2021 at 11:49:31 AM" descr="Audio Recording Aug 10, 2021 at 11:49:31 AM">
            <a:hlinkClick r:id="" action="ppaction://media"/>
            <a:extLst>
              <a:ext uri="{FF2B5EF4-FFF2-40B4-BE49-F238E27FC236}">
                <a16:creationId xmlns:a16="http://schemas.microsoft.com/office/drawing/2014/main" id="{27BE9AE6-D020-BB25-3837-56EB322812B1}"/>
              </a:ext>
            </a:extLst>
          </p:cNvPr>
          <p:cNvPicPr>
            <a:picLocks noChangeAspect="1"/>
          </p:cNvPicPr>
          <p:nvPr>
            <a:audioFile r:link="rId12"/>
            <p:extLst>
              <p:ext uri="{DAA4B4D4-6D71-4841-9C94-3DE7FCFB9230}">
                <p14:media xmlns:p14="http://schemas.microsoft.com/office/powerpoint/2010/main" r:embed="rId11">
                  <p14:extLst>
                    <p:ext uri="{3AFAAA56-56D3-431D-BCD4-E75A35582382}">
                      <p173:tracksInfo xmlns:p173="http://schemas.microsoft.com/office/powerpoint/2017/3/main" displayLoc="slide">
                        <p173:trackLst>
                          <p173:track id="{879FE04E-0600-4428-876A-903E79699ECB}" label="z" lang="" r:embed="rId31"/>
                        </p173:trackLst>
                      </p173:tracksInfo>
                    </p:ext>
                  </p14:extLst>
                </p14:media>
              </p:ext>
            </p:extLst>
          </p:nvPr>
        </p:nvPicPr>
        <p:blipFill>
          <a:blip r:embed="rId26"/>
          <a:stretch>
            <a:fillRect/>
          </a:stretch>
        </p:blipFill>
        <p:spPr>
          <a:xfrm>
            <a:off x="7252426" y="8159520"/>
            <a:ext cx="882780" cy="882780"/>
          </a:xfrm>
          <a:prstGeom prst="rect">
            <a:avLst/>
          </a:prstGeom>
        </p:spPr>
      </p:pic>
      <p:sp>
        <p:nvSpPr>
          <p:cNvPr id="13" name="Title 11">
            <a:extLst>
              <a:ext uri="{FF2B5EF4-FFF2-40B4-BE49-F238E27FC236}">
                <a16:creationId xmlns:a16="http://schemas.microsoft.com/office/drawing/2014/main" id="{88B66306-64AA-52A9-82F3-3009C6FA7F01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214642" y="9257939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b="1" dirty="0">
                <a:solidFill>
                  <a:schemeClr val="bg1"/>
                </a:solidFill>
              </a:rPr>
              <a:t>Page 3</a:t>
            </a:r>
          </a:p>
        </p:txBody>
      </p:sp>
    </p:spTree>
    <p:extLst>
      <p:ext uri="{BB962C8B-B14F-4D97-AF65-F5344CB8AC3E}">
        <p14:creationId xmlns:p14="http://schemas.microsoft.com/office/powerpoint/2010/main" val="3753460758"/>
      </p:ext>
    </p:extLst>
  </p:cSld>
  <p:clrMapOvr>
    <a:masterClrMapping/>
  </p:clrMapOvr>
  <p:timing>
    <p:tnLst>
      <p:par>
        <p:cTn id="1" dur="indefinite" restart="never" nodeType="tmRoot">
          <p:childTnLst>
            <p:par>
              <p:cTn id="2"/>
            </p:par>
            <p:seq concurrent="1" nextAc="seek">
              <p:cTn id="3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" fill="hold">
                      <p:stCondLst>
                        <p:cond delay="0"/>
                      </p:stCondLst>
                      <p:childTnLst>
                        <p:par>
                          <p:cTn id="5" fill="hold">
                            <p:stCondLst>
                              <p:cond delay="0"/>
                            </p:stCondLst>
                            <p:childTnLst>
                              <p:par>
                                <p:cTn id="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" dur="3904" fill="hold"/>
                                        <p:tgtEl>
                                          <p:spTgt spid="2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audio>
              <p:cMediaNode vol="80000">
                <p:cTn id="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0"/>
                </p:tgtEl>
              </p:cMediaNode>
            </p:audio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3" dur="3840" fill="hold"/>
                                        <p:tgtEl>
                                          <p:spTgt spid="2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audio>
              <p:cMediaNode vol="80000">
                <p:cTn id="1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1"/>
                </p:tgtEl>
              </p:cMediaNode>
            </p:audio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9" dur="4416" fill="hold"/>
                                        <p:tgtEl>
                                          <p:spTgt spid="2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audio>
              <p:cMediaNode vol="80000">
                <p:cTn id="2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2"/>
                </p:tgtEl>
              </p:cMediaNode>
            </p:audio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5" dur="4416" fill="hold"/>
                                        <p:tgtEl>
                                          <p:spTgt spid="2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audio>
              <p:cMediaNode vol="80000">
                <p:cTn id="2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3"/>
                </p:tgtEl>
              </p:cMediaNode>
            </p:audio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1" dur="4032" fill="hold"/>
                                        <p:tgtEl>
                                          <p:spTgt spid="2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audio>
              <p:cMediaNode vol="80000">
                <p:cTn id="3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4"/>
                </p:tgtEl>
              </p:cMediaNode>
            </p:audio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7" dur="3968" fill="hold"/>
                                        <p:tgtEl>
                                          <p:spTgt spid="2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audio>
              <p:cMediaNode vol="80000">
                <p:cTn id="3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5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851540D6D735D4BAE457246C73A6226" ma:contentTypeVersion="19" ma:contentTypeDescription="Create a new document." ma:contentTypeScope="" ma:versionID="f625a48e1043341a92fd857b5dda7e29">
  <xsd:schema xmlns:xsd="http://www.w3.org/2001/XMLSchema" xmlns:xs="http://www.w3.org/2001/XMLSchema" xmlns:p="http://schemas.microsoft.com/office/2006/metadata/properties" xmlns:ns1="http://schemas.microsoft.com/sharepoint/v3" xmlns:ns2="3ddef870-78e6-4e08-81ff-966b41a1dc15" xmlns:ns3="657e93d4-c665-4b58-87e4-2781e3a19857" targetNamespace="http://schemas.microsoft.com/office/2006/metadata/properties" ma:root="true" ma:fieldsID="ae1923bb0fb63bed612fb4121388faa3" ns1:_="" ns2:_="" ns3:_="">
    <xsd:import namespace="http://schemas.microsoft.com/sharepoint/v3"/>
    <xsd:import namespace="3ddef870-78e6-4e08-81ff-966b41a1dc15"/>
    <xsd:import namespace="657e93d4-c665-4b58-87e4-2781e3a19857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  <xsd:element ref="ns2:MediaServiceOCR" minOccurs="0"/>
                <xsd:element ref="ns2:MediaServiceLocation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1:_ip_UnifiedCompliancePolicyProperties" minOccurs="0"/>
                <xsd:element ref="ns1:_ip_UnifiedCompliancePolicyUIAction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4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25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ddef870-78e6-4e08-81ff-966b41a1dc1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9" nillable="true" ma:displayName="Location" ma:internalName="MediaServiceLocation" ma:readOnly="true">
      <xsd:simpleType>
        <xsd:restriction base="dms:Text"/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5ca87873-bdaf-4156-af8e-11c8208359c4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6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57e93d4-c665-4b58-87e4-2781e3a19857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2ca01315-a85b-4b92-8275-ab31f9d634e3}" ma:internalName="TaxCatchAll" ma:showField="CatchAllData" ma:web="657e93d4-c665-4b58-87e4-2781e3a19857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D28D37AA-8F0A-43DE-A728-3B4B6CE9DAC7}"/>
</file>

<file path=customXml/itemProps2.xml><?xml version="1.0" encoding="utf-8"?>
<ds:datastoreItem xmlns:ds="http://schemas.openxmlformats.org/officeDocument/2006/customXml" ds:itemID="{4059989D-A0C1-410D-A68C-550714DD3D2F}"/>
</file>

<file path=docProps/app.xml><?xml version="1.0" encoding="utf-8"?>
<Properties xmlns="http://schemas.openxmlformats.org/officeDocument/2006/extended-properties" xmlns:vt="http://schemas.openxmlformats.org/officeDocument/2006/docPropsVTypes">
  <TotalTime>47</TotalTime>
  <Words>83</Words>
  <Application>Microsoft Office PowerPoint</Application>
  <PresentationFormat>Custom</PresentationFormat>
  <Paragraphs>15</Paragraphs>
  <Slides>5</Slides>
  <Notes>0</Notes>
  <HiddenSlides>0</HiddenSlides>
  <MMClips>22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1" baseType="lpstr">
      <vt:lpstr>Cooper Hewitt Bold</vt:lpstr>
      <vt:lpstr>Mali Bold</vt:lpstr>
      <vt:lpstr>Calibri</vt:lpstr>
      <vt:lpstr>Arial</vt:lpstr>
      <vt:lpstr>Acherus Grotesque Light Bold</vt:lpstr>
      <vt:lpstr>Office Theme</vt:lpstr>
      <vt:lpstr>Sons Consonantiques</vt:lpstr>
      <vt:lpstr>ITINÉRAIRE</vt:lpstr>
      <vt:lpstr>Page 1</vt:lpstr>
      <vt:lpstr>Page 2</vt:lpstr>
      <vt:lpstr>Page 3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DIRECTIONS</dc:title>
  <cp:lastModifiedBy>Wolf Daniel</cp:lastModifiedBy>
  <cp:revision>8</cp:revision>
  <dcterms:created xsi:type="dcterms:W3CDTF">2006-08-16T00:00:00Z</dcterms:created>
  <dcterms:modified xsi:type="dcterms:W3CDTF">2023-12-21T16:43:20Z</dcterms:modified>
  <dc:identifier>DAFRYEIHZ1c</dc:identifier>
</cp:coreProperties>
</file>