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vtt" ContentType="text/vt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8288000" cy="10287000"/>
  <p:notesSz cx="6858000" cy="9144000"/>
  <p:embeddedFontLst>
    <p:embeddedFont>
      <p:font typeface="Acherus Grotesque Light Bold" panose="020B0604020202020204" charset="0"/>
      <p:regular r:id="rId7"/>
      <p:bold r:id="rId8"/>
    </p:embeddedFon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Cooper Hewitt Bold" panose="020B0604020202020204" charset="0"/>
      <p:regular r:id="rId13"/>
      <p:bold r:id="rId14"/>
    </p:embeddedFont>
    <p:embeddedFont>
      <p:font typeface="Mali Bold" panose="020B0604020202020204" charset="-34"/>
      <p:regular r:id="rId15"/>
      <p:bold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 autoAdjust="0"/>
    <p:restoredTop sz="86395" autoAdjust="0"/>
  </p:normalViewPr>
  <p:slideViewPr>
    <p:cSldViewPr>
      <p:cViewPr varScale="1">
        <p:scale>
          <a:sx n="66" d="100"/>
          <a:sy n="66" d="100"/>
        </p:scale>
        <p:origin x="11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0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font" Target="fonts/font9.fntdata"/><Relationship Id="rId23" Type="http://schemas.openxmlformats.org/officeDocument/2006/relationships/customXml" Target="../customXml/item2.xml"/><Relationship Id="rId10" Type="http://schemas.openxmlformats.org/officeDocument/2006/relationships/font" Target="fonts/font4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Relationship Id="rId22" Type="http://schemas.openxmlformats.org/officeDocument/2006/relationships/customXml" Target="../customXml/item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olf Daniel" userId="6c5711b8-578f-4d36-989d-6d05a51a5dc1" providerId="ADAL" clId="{1A0C0189-A90B-4842-A200-75B93DDF741A}"/>
    <pc:docChg chg="modSld">
      <pc:chgData name="Wolf Daniel" userId="6c5711b8-578f-4d36-989d-6d05a51a5dc1" providerId="ADAL" clId="{1A0C0189-A90B-4842-A200-75B93DDF741A}" dt="2023-12-21T16:51:55.518" v="1109" actId="27784"/>
      <pc:docMkLst>
        <pc:docMk/>
      </pc:docMkLst>
      <pc:sldChg chg="modSp mod">
        <pc:chgData name="Wolf Daniel" userId="6c5711b8-578f-4d36-989d-6d05a51a5dc1" providerId="ADAL" clId="{1A0C0189-A90B-4842-A200-75B93DDF741A}" dt="2023-12-19T15:41:02.052" v="1075" actId="33553"/>
        <pc:sldMkLst>
          <pc:docMk/>
          <pc:sldMk cId="0" sldId="256"/>
        </pc:sldMkLst>
        <pc:spChg chg="mod">
          <ac:chgData name="Wolf Daniel" userId="6c5711b8-578f-4d36-989d-6d05a51a5dc1" providerId="ADAL" clId="{1A0C0189-A90B-4842-A200-75B93DDF741A}" dt="2023-12-19T15:41:02.052" v="1075" actId="33553"/>
          <ac:spMkLst>
            <pc:docMk/>
            <pc:sldMk cId="0" sldId="256"/>
            <ac:spMk id="17" creationId="{00000000-0000-0000-0000-000000000000}"/>
          </ac:spMkLst>
        </pc:spChg>
        <pc:grpChg chg="mod">
          <ac:chgData name="Wolf Daniel" userId="6c5711b8-578f-4d36-989d-6d05a51a5dc1" providerId="ADAL" clId="{1A0C0189-A90B-4842-A200-75B93DDF741A}" dt="2023-12-19T15:36:16.920" v="4" actId="962"/>
          <ac:grpSpMkLst>
            <pc:docMk/>
            <pc:sldMk cId="0" sldId="256"/>
            <ac:grpSpMk id="3" creationId="{00000000-0000-0000-0000-000000000000}"/>
          </ac:grpSpMkLst>
        </pc:grpChg>
        <pc:grpChg chg="mod">
          <ac:chgData name="Wolf Daniel" userId="6c5711b8-578f-4d36-989d-6d05a51a5dc1" providerId="ADAL" clId="{1A0C0189-A90B-4842-A200-75B93DDF741A}" dt="2023-12-19T15:36:19.311" v="5" actId="962"/>
          <ac:grpSpMkLst>
            <pc:docMk/>
            <pc:sldMk cId="0" sldId="256"/>
            <ac:grpSpMk id="5" creationId="{00000000-0000-0000-0000-000000000000}"/>
          </ac:grpSpMkLst>
        </pc:grpChg>
        <pc:grpChg chg="mod">
          <ac:chgData name="Wolf Daniel" userId="6c5711b8-578f-4d36-989d-6d05a51a5dc1" providerId="ADAL" clId="{1A0C0189-A90B-4842-A200-75B93DDF741A}" dt="2023-12-19T15:36:49.041" v="118" actId="962"/>
          <ac:grpSpMkLst>
            <pc:docMk/>
            <pc:sldMk cId="0" sldId="256"/>
            <ac:grpSpMk id="14" creationId="{00000000-0000-0000-0000-000000000000}"/>
          </ac:grpSpMkLst>
        </pc:grpChg>
        <pc:grpChg chg="mod">
          <ac:chgData name="Wolf Daniel" userId="6c5711b8-578f-4d36-989d-6d05a51a5dc1" providerId="ADAL" clId="{1A0C0189-A90B-4842-A200-75B93DDF741A}" dt="2023-12-19T15:36:56.684" v="188" actId="962"/>
          <ac:grpSpMkLst>
            <pc:docMk/>
            <pc:sldMk cId="0" sldId="256"/>
            <ac:grpSpMk id="18" creationId="{00000000-0000-0000-0000-000000000000}"/>
          </ac:grpSpMkLst>
        </pc:grpChg>
        <pc:picChg chg="mod">
          <ac:chgData name="Wolf Daniel" userId="6c5711b8-578f-4d36-989d-6d05a51a5dc1" providerId="ADAL" clId="{1A0C0189-A90B-4842-A200-75B93DDF741A}" dt="2023-12-19T15:36:14.051" v="3" actId="962"/>
          <ac:picMkLst>
            <pc:docMk/>
            <pc:sldMk cId="0" sldId="256"/>
            <ac:picMk id="2" creationId="{00000000-0000-0000-0000-000000000000}"/>
          </ac:picMkLst>
        </pc:picChg>
        <pc:picChg chg="mod">
          <ac:chgData name="Wolf Daniel" userId="6c5711b8-578f-4d36-989d-6d05a51a5dc1" providerId="ADAL" clId="{1A0C0189-A90B-4842-A200-75B93DDF741A}" dt="2023-12-19T15:36:31.901" v="111" actId="962"/>
          <ac:picMkLst>
            <pc:docMk/>
            <pc:sldMk cId="0" sldId="256"/>
            <ac:picMk id="7" creationId="{00000000-0000-0000-0000-000000000000}"/>
          </ac:picMkLst>
        </pc:picChg>
        <pc:picChg chg="mod">
          <ac:chgData name="Wolf Daniel" userId="6c5711b8-578f-4d36-989d-6d05a51a5dc1" providerId="ADAL" clId="{1A0C0189-A90B-4842-A200-75B93DDF741A}" dt="2023-12-19T15:36:37.908" v="112" actId="962"/>
          <ac:picMkLst>
            <pc:docMk/>
            <pc:sldMk cId="0" sldId="256"/>
            <ac:picMk id="8" creationId="{00000000-0000-0000-0000-000000000000}"/>
          </ac:picMkLst>
        </pc:picChg>
        <pc:picChg chg="mod">
          <ac:chgData name="Wolf Daniel" userId="6c5711b8-578f-4d36-989d-6d05a51a5dc1" providerId="ADAL" clId="{1A0C0189-A90B-4842-A200-75B93DDF741A}" dt="2023-12-19T15:36:40.688" v="113" actId="962"/>
          <ac:picMkLst>
            <pc:docMk/>
            <pc:sldMk cId="0" sldId="256"/>
            <ac:picMk id="9" creationId="{00000000-0000-0000-0000-000000000000}"/>
          </ac:picMkLst>
        </pc:picChg>
        <pc:picChg chg="mod">
          <ac:chgData name="Wolf Daniel" userId="6c5711b8-578f-4d36-989d-6d05a51a5dc1" providerId="ADAL" clId="{1A0C0189-A90B-4842-A200-75B93DDF741A}" dt="2023-12-19T15:36:42.368" v="114" actId="962"/>
          <ac:picMkLst>
            <pc:docMk/>
            <pc:sldMk cId="0" sldId="256"/>
            <ac:picMk id="10" creationId="{00000000-0000-0000-0000-000000000000}"/>
          </ac:picMkLst>
        </pc:picChg>
        <pc:picChg chg="mod">
          <ac:chgData name="Wolf Daniel" userId="6c5711b8-578f-4d36-989d-6d05a51a5dc1" providerId="ADAL" clId="{1A0C0189-A90B-4842-A200-75B93DDF741A}" dt="2023-12-19T15:36:44.394" v="115" actId="962"/>
          <ac:picMkLst>
            <pc:docMk/>
            <pc:sldMk cId="0" sldId="256"/>
            <ac:picMk id="11" creationId="{00000000-0000-0000-0000-000000000000}"/>
          </ac:picMkLst>
        </pc:picChg>
        <pc:picChg chg="mod">
          <ac:chgData name="Wolf Daniel" userId="6c5711b8-578f-4d36-989d-6d05a51a5dc1" providerId="ADAL" clId="{1A0C0189-A90B-4842-A200-75B93DDF741A}" dt="2023-12-19T15:36:45.759" v="116" actId="962"/>
          <ac:picMkLst>
            <pc:docMk/>
            <pc:sldMk cId="0" sldId="256"/>
            <ac:picMk id="12" creationId="{00000000-0000-0000-0000-000000000000}"/>
          </ac:picMkLst>
        </pc:picChg>
        <pc:picChg chg="mod">
          <ac:chgData name="Wolf Daniel" userId="6c5711b8-578f-4d36-989d-6d05a51a5dc1" providerId="ADAL" clId="{1A0C0189-A90B-4842-A200-75B93DDF741A}" dt="2023-12-19T15:36:47.265" v="117" actId="962"/>
          <ac:picMkLst>
            <pc:docMk/>
            <pc:sldMk cId="0" sldId="256"/>
            <ac:picMk id="13" creationId="{00000000-0000-0000-0000-000000000000}"/>
          </ac:picMkLst>
        </pc:picChg>
      </pc:sldChg>
      <pc:sldChg chg="modSp mod">
        <pc:chgData name="Wolf Daniel" userId="6c5711b8-578f-4d36-989d-6d05a51a5dc1" providerId="ADAL" clId="{1A0C0189-A90B-4842-A200-75B93DDF741A}" dt="2023-12-19T15:41:03.874" v="1076" actId="33553"/>
        <pc:sldMkLst>
          <pc:docMk/>
          <pc:sldMk cId="0" sldId="257"/>
        </pc:sldMkLst>
        <pc:spChg chg="mod">
          <ac:chgData name="Wolf Daniel" userId="6c5711b8-578f-4d36-989d-6d05a51a5dc1" providerId="ADAL" clId="{1A0C0189-A90B-4842-A200-75B93DDF741A}" dt="2023-12-19T15:41:03.874" v="1076" actId="33553"/>
          <ac:spMkLst>
            <pc:docMk/>
            <pc:sldMk cId="0" sldId="257"/>
            <ac:spMk id="6" creationId="{00000000-0000-0000-0000-000000000000}"/>
          </ac:spMkLst>
        </pc:spChg>
        <pc:grpChg chg="mod">
          <ac:chgData name="Wolf Daniel" userId="6c5711b8-578f-4d36-989d-6d05a51a5dc1" providerId="ADAL" clId="{1A0C0189-A90B-4842-A200-75B93DDF741A}" dt="2023-12-19T15:37:16.649" v="211" actId="962"/>
          <ac:grpSpMkLst>
            <pc:docMk/>
            <pc:sldMk cId="0" sldId="257"/>
            <ac:grpSpMk id="4" creationId="{00000000-0000-0000-0000-000000000000}"/>
          </ac:grpSpMkLst>
        </pc:grpChg>
        <pc:picChg chg="mod">
          <ac:chgData name="Wolf Daniel" userId="6c5711b8-578f-4d36-989d-6d05a51a5dc1" providerId="ADAL" clId="{1A0C0189-A90B-4842-A200-75B93DDF741A}" dt="2023-12-19T15:37:06.047" v="192" actId="962"/>
          <ac:picMkLst>
            <pc:docMk/>
            <pc:sldMk cId="0" sldId="257"/>
            <ac:picMk id="2" creationId="{00000000-0000-0000-0000-000000000000}"/>
          </ac:picMkLst>
        </pc:picChg>
        <pc:picChg chg="mod">
          <ac:chgData name="Wolf Daniel" userId="6c5711b8-578f-4d36-989d-6d05a51a5dc1" providerId="ADAL" clId="{1A0C0189-A90B-4842-A200-75B93DDF741A}" dt="2023-12-19T15:37:11.931" v="210" actId="962"/>
          <ac:picMkLst>
            <pc:docMk/>
            <pc:sldMk cId="0" sldId="257"/>
            <ac:picMk id="3" creationId="{00000000-0000-0000-0000-000000000000}"/>
          </ac:picMkLst>
        </pc:picChg>
        <pc:picChg chg="mod">
          <ac:chgData name="Wolf Daniel" userId="6c5711b8-578f-4d36-989d-6d05a51a5dc1" providerId="ADAL" clId="{1A0C0189-A90B-4842-A200-75B93DDF741A}" dt="2023-12-19T15:37:29.516" v="309" actId="962"/>
          <ac:picMkLst>
            <pc:docMk/>
            <pc:sldMk cId="0" sldId="257"/>
            <ac:picMk id="7" creationId="{00000000-0000-0000-0000-000000000000}"/>
          </ac:picMkLst>
        </pc:picChg>
        <pc:picChg chg="mod">
          <ac:chgData name="Wolf Daniel" userId="6c5711b8-578f-4d36-989d-6d05a51a5dc1" providerId="ADAL" clId="{1A0C0189-A90B-4842-A200-75B93DDF741A}" dt="2023-12-19T15:37:33.200" v="310" actId="962"/>
          <ac:picMkLst>
            <pc:docMk/>
            <pc:sldMk cId="0" sldId="257"/>
            <ac:picMk id="8" creationId="{00000000-0000-0000-0000-000000000000}"/>
          </ac:picMkLst>
        </pc:picChg>
        <pc:picChg chg="mod">
          <ac:chgData name="Wolf Daniel" userId="6c5711b8-578f-4d36-989d-6d05a51a5dc1" providerId="ADAL" clId="{1A0C0189-A90B-4842-A200-75B93DDF741A}" dt="2023-12-19T15:37:35.023" v="311" actId="962"/>
          <ac:picMkLst>
            <pc:docMk/>
            <pc:sldMk cId="0" sldId="257"/>
            <ac:picMk id="9" creationId="{00000000-0000-0000-0000-000000000000}"/>
          </ac:picMkLst>
        </pc:picChg>
      </pc:sldChg>
      <pc:sldChg chg="addSp delSp modSp mod modMedia">
        <pc:chgData name="Wolf Daniel" userId="6c5711b8-578f-4d36-989d-6d05a51a5dc1" providerId="ADAL" clId="{1A0C0189-A90B-4842-A200-75B93DDF741A}" dt="2023-12-21T16:50:40.815" v="1095" actId="27784"/>
        <pc:sldMkLst>
          <pc:docMk/>
          <pc:sldMk cId="0" sldId="258"/>
        </pc:sldMkLst>
        <pc:spChg chg="add del mod">
          <ac:chgData name="Wolf Daniel" userId="6c5711b8-578f-4d36-989d-6d05a51a5dc1" providerId="ADAL" clId="{1A0C0189-A90B-4842-A200-75B93DDF741A}" dt="2023-12-19T15:41:06.731" v="1078"/>
          <ac:spMkLst>
            <pc:docMk/>
            <pc:sldMk cId="0" sldId="258"/>
            <ac:spMk id="12" creationId="{63FCBB0A-0182-3863-9444-63BDF7FA5D4A}"/>
          </ac:spMkLst>
        </pc:spChg>
        <pc:spChg chg="add mod">
          <ac:chgData name="Wolf Daniel" userId="6c5711b8-578f-4d36-989d-6d05a51a5dc1" providerId="ADAL" clId="{1A0C0189-A90B-4842-A200-75B93DDF741A}" dt="2023-12-19T15:41:10.033" v="1079" actId="1076"/>
          <ac:spMkLst>
            <pc:docMk/>
            <pc:sldMk cId="0" sldId="258"/>
            <ac:spMk id="13" creationId="{88B66306-64AA-52A9-82F3-3009C6FA7F01}"/>
          </ac:spMkLst>
        </pc:spChg>
        <pc:grpChg chg="mod">
          <ac:chgData name="Wolf Daniel" userId="6c5711b8-578f-4d36-989d-6d05a51a5dc1" providerId="ADAL" clId="{1A0C0189-A90B-4842-A200-75B93DDF741A}" dt="2023-12-19T15:37:46.688" v="316" actId="962"/>
          <ac:grpSpMkLst>
            <pc:docMk/>
            <pc:sldMk cId="0" sldId="258"/>
            <ac:grpSpMk id="3" creationId="{00000000-0000-0000-0000-000000000000}"/>
          </ac:grpSpMkLst>
        </pc:grpChg>
        <pc:grpChg chg="mod">
          <ac:chgData name="Wolf Daniel" userId="6c5711b8-578f-4d36-989d-6d05a51a5dc1" providerId="ADAL" clId="{1A0C0189-A90B-4842-A200-75B93DDF741A}" dt="2023-12-19T15:37:48.814" v="317" actId="962"/>
          <ac:grpSpMkLst>
            <pc:docMk/>
            <pc:sldMk cId="0" sldId="258"/>
            <ac:grpSpMk id="5" creationId="{00000000-0000-0000-0000-000000000000}"/>
          </ac:grpSpMkLst>
        </pc:grpChg>
        <pc:picChg chg="mod">
          <ac:chgData name="Wolf Daniel" userId="6c5711b8-578f-4d36-989d-6d05a51a5dc1" providerId="ADAL" clId="{1A0C0189-A90B-4842-A200-75B93DDF741A}" dt="2023-12-19T15:37:42.511" v="315" actId="962"/>
          <ac:picMkLst>
            <pc:docMk/>
            <pc:sldMk cId="0" sldId="258"/>
            <ac:picMk id="2" creationId="{00000000-0000-0000-0000-000000000000}"/>
          </ac:picMkLst>
        </pc:picChg>
        <pc:picChg chg="mod">
          <ac:chgData name="Wolf Daniel" userId="6c5711b8-578f-4d36-989d-6d05a51a5dc1" providerId="ADAL" clId="{1A0C0189-A90B-4842-A200-75B93DDF741A}" dt="2023-12-19T15:37:52.372" v="329" actId="962"/>
          <ac:picMkLst>
            <pc:docMk/>
            <pc:sldMk cId="0" sldId="258"/>
            <ac:picMk id="7" creationId="{00000000-0000-0000-0000-000000000000}"/>
          </ac:picMkLst>
        </pc:picChg>
        <pc:picChg chg="mod">
          <ac:chgData name="Wolf Daniel" userId="6c5711b8-578f-4d36-989d-6d05a51a5dc1" providerId="ADAL" clId="{1A0C0189-A90B-4842-A200-75B93DDF741A}" dt="2023-12-19T15:37:58.474" v="339" actId="962"/>
          <ac:picMkLst>
            <pc:docMk/>
            <pc:sldMk cId="0" sldId="258"/>
            <ac:picMk id="8" creationId="{00000000-0000-0000-0000-000000000000}"/>
          </ac:picMkLst>
        </pc:picChg>
        <pc:picChg chg="mod">
          <ac:chgData name="Wolf Daniel" userId="6c5711b8-578f-4d36-989d-6d05a51a5dc1" providerId="ADAL" clId="{1A0C0189-A90B-4842-A200-75B93DDF741A}" dt="2023-12-19T15:38:02.440" v="340" actId="962"/>
          <ac:picMkLst>
            <pc:docMk/>
            <pc:sldMk cId="0" sldId="258"/>
            <ac:picMk id="9" creationId="{00000000-0000-0000-0000-000000000000}"/>
          </ac:picMkLst>
        </pc:picChg>
        <pc:picChg chg="mod">
          <ac:chgData name="Wolf Daniel" userId="6c5711b8-578f-4d36-989d-6d05a51a5dc1" providerId="ADAL" clId="{1A0C0189-A90B-4842-A200-75B93DDF741A}" dt="2023-12-19T15:38:07.242" v="358" actId="962"/>
          <ac:picMkLst>
            <pc:docMk/>
            <pc:sldMk cId="0" sldId="258"/>
            <ac:picMk id="10" creationId="{00000000-0000-0000-0000-000000000000}"/>
          </ac:picMkLst>
        </pc:picChg>
        <pc:picChg chg="mod">
          <ac:chgData name="Wolf Daniel" userId="6c5711b8-578f-4d36-989d-6d05a51a5dc1" providerId="ADAL" clId="{1A0C0189-A90B-4842-A200-75B93DDF741A}" dt="2023-12-19T15:38:39.258" v="602" actId="962"/>
          <ac:picMkLst>
            <pc:docMk/>
            <pc:sldMk cId="0" sldId="258"/>
            <ac:picMk id="11" creationId="{0E0B36F9-DB1C-855D-AB4E-BD9E8D77A33E}"/>
          </ac:picMkLst>
        </pc:picChg>
        <pc:picChg chg="mod">
          <ac:chgData name="Wolf Daniel" userId="6c5711b8-578f-4d36-989d-6d05a51a5dc1" providerId="ADAL" clId="{1A0C0189-A90B-4842-A200-75B93DDF741A}" dt="2023-12-21T16:50:10.859" v="1088" actId="27784"/>
          <ac:picMkLst>
            <pc:docMk/>
            <pc:sldMk cId="0" sldId="258"/>
            <ac:picMk id="28" creationId="{92DBCEAF-3773-5D30-3865-9380328E7214}"/>
          </ac:picMkLst>
        </pc:picChg>
        <pc:picChg chg="mod">
          <ac:chgData name="Wolf Daniel" userId="6c5711b8-578f-4d36-989d-6d05a51a5dc1" providerId="ADAL" clId="{1A0C0189-A90B-4842-A200-75B93DDF741A}" dt="2023-12-21T16:50:14.199" v="1089" actId="27784"/>
          <ac:picMkLst>
            <pc:docMk/>
            <pc:sldMk cId="0" sldId="258"/>
            <ac:picMk id="29" creationId="{F94CF2D8-9BE4-8D5C-EDCB-6163F0E5F4A8}"/>
          </ac:picMkLst>
        </pc:picChg>
        <pc:picChg chg="mod">
          <ac:chgData name="Wolf Daniel" userId="6c5711b8-578f-4d36-989d-6d05a51a5dc1" providerId="ADAL" clId="{1A0C0189-A90B-4842-A200-75B93DDF741A}" dt="2023-12-21T16:50:17.961" v="1090" actId="27784"/>
          <ac:picMkLst>
            <pc:docMk/>
            <pc:sldMk cId="0" sldId="258"/>
            <ac:picMk id="30" creationId="{86989D85-F6C1-858A-5A79-1F96FCF542DA}"/>
          </ac:picMkLst>
        </pc:picChg>
        <pc:picChg chg="mod">
          <ac:chgData name="Wolf Daniel" userId="6c5711b8-578f-4d36-989d-6d05a51a5dc1" providerId="ADAL" clId="{1A0C0189-A90B-4842-A200-75B93DDF741A}" dt="2023-12-21T16:50:21.402" v="1091" actId="27784"/>
          <ac:picMkLst>
            <pc:docMk/>
            <pc:sldMk cId="0" sldId="258"/>
            <ac:picMk id="31" creationId="{43E9A948-AF9E-BB52-9C3C-5548F977FBB5}"/>
          </ac:picMkLst>
        </pc:picChg>
        <pc:picChg chg="mod">
          <ac:chgData name="Wolf Daniel" userId="6c5711b8-578f-4d36-989d-6d05a51a5dc1" providerId="ADAL" clId="{1A0C0189-A90B-4842-A200-75B93DDF741A}" dt="2023-12-21T16:50:25.404" v="1092" actId="27784"/>
          <ac:picMkLst>
            <pc:docMk/>
            <pc:sldMk cId="0" sldId="258"/>
            <ac:picMk id="32" creationId="{1BAB04B5-8DF1-91D7-B873-DDB439D3DFDA}"/>
          </ac:picMkLst>
        </pc:picChg>
        <pc:picChg chg="mod">
          <ac:chgData name="Wolf Daniel" userId="6c5711b8-578f-4d36-989d-6d05a51a5dc1" providerId="ADAL" clId="{1A0C0189-A90B-4842-A200-75B93DDF741A}" dt="2023-12-21T16:50:28.505" v="1093" actId="27784"/>
          <ac:picMkLst>
            <pc:docMk/>
            <pc:sldMk cId="0" sldId="258"/>
            <ac:picMk id="33" creationId="{1B5269CA-3AB5-CA6F-73E1-FD72817C0BB2}"/>
          </ac:picMkLst>
        </pc:picChg>
        <pc:picChg chg="mod">
          <ac:chgData name="Wolf Daniel" userId="6c5711b8-578f-4d36-989d-6d05a51a5dc1" providerId="ADAL" clId="{1A0C0189-A90B-4842-A200-75B93DDF741A}" dt="2023-12-21T16:50:33.571" v="1094" actId="27784"/>
          <ac:picMkLst>
            <pc:docMk/>
            <pc:sldMk cId="0" sldId="258"/>
            <ac:picMk id="34" creationId="{FE8BFF0D-F9FF-41ED-9FA5-5DFCAA3A43AD}"/>
          </ac:picMkLst>
        </pc:picChg>
        <pc:picChg chg="mod">
          <ac:chgData name="Wolf Daniel" userId="6c5711b8-578f-4d36-989d-6d05a51a5dc1" providerId="ADAL" clId="{1A0C0189-A90B-4842-A200-75B93DDF741A}" dt="2023-12-21T16:50:40.815" v="1095" actId="27784"/>
          <ac:picMkLst>
            <pc:docMk/>
            <pc:sldMk cId="0" sldId="258"/>
            <ac:picMk id="35" creationId="{C7AF6E8E-6171-D1CC-8E3C-74B260384123}"/>
          </ac:picMkLst>
        </pc:picChg>
      </pc:sldChg>
      <pc:sldChg chg="addSp delSp modSp mod modMedia">
        <pc:chgData name="Wolf Daniel" userId="6c5711b8-578f-4d36-989d-6d05a51a5dc1" providerId="ADAL" clId="{1A0C0189-A90B-4842-A200-75B93DDF741A}" dt="2023-12-21T16:51:29.173" v="1103" actId="27784"/>
        <pc:sldMkLst>
          <pc:docMk/>
          <pc:sldMk cId="1944678796" sldId="259"/>
        </pc:sldMkLst>
        <pc:spChg chg="add del mod">
          <ac:chgData name="Wolf Daniel" userId="6c5711b8-578f-4d36-989d-6d05a51a5dc1" providerId="ADAL" clId="{1A0C0189-A90B-4842-A200-75B93DDF741A}" dt="2023-12-19T15:41:12.905" v="1081"/>
          <ac:spMkLst>
            <pc:docMk/>
            <pc:sldMk cId="1944678796" sldId="259"/>
            <ac:spMk id="20" creationId="{C828EE61-B277-56D5-305E-78A75EF61509}"/>
          </ac:spMkLst>
        </pc:spChg>
        <pc:spChg chg="add mod">
          <ac:chgData name="Wolf Daniel" userId="6c5711b8-578f-4d36-989d-6d05a51a5dc1" providerId="ADAL" clId="{1A0C0189-A90B-4842-A200-75B93DDF741A}" dt="2023-12-19T15:41:18.530" v="1083" actId="20577"/>
          <ac:spMkLst>
            <pc:docMk/>
            <pc:sldMk cId="1944678796" sldId="259"/>
            <ac:spMk id="21" creationId="{88B66306-64AA-52A9-82F3-3009C6FA7F01}"/>
          </ac:spMkLst>
        </pc:spChg>
        <pc:grpChg chg="mod">
          <ac:chgData name="Wolf Daniel" userId="6c5711b8-578f-4d36-989d-6d05a51a5dc1" providerId="ADAL" clId="{1A0C0189-A90B-4842-A200-75B93DDF741A}" dt="2023-12-19T15:38:48.724" v="607" actId="962"/>
          <ac:grpSpMkLst>
            <pc:docMk/>
            <pc:sldMk cId="1944678796" sldId="259"/>
            <ac:grpSpMk id="3" creationId="{00000000-0000-0000-0000-000000000000}"/>
          </ac:grpSpMkLst>
        </pc:grpChg>
        <pc:grpChg chg="mod">
          <ac:chgData name="Wolf Daniel" userId="6c5711b8-578f-4d36-989d-6d05a51a5dc1" providerId="ADAL" clId="{1A0C0189-A90B-4842-A200-75B93DDF741A}" dt="2023-12-19T15:38:51.114" v="608" actId="962"/>
          <ac:grpSpMkLst>
            <pc:docMk/>
            <pc:sldMk cId="1944678796" sldId="259"/>
            <ac:grpSpMk id="5" creationId="{00000000-0000-0000-0000-000000000000}"/>
          </ac:grpSpMkLst>
        </pc:grpChg>
        <pc:picChg chg="mod">
          <ac:chgData name="Wolf Daniel" userId="6c5711b8-578f-4d36-989d-6d05a51a5dc1" providerId="ADAL" clId="{1A0C0189-A90B-4842-A200-75B93DDF741A}" dt="2023-12-19T15:38:45.373" v="606" actId="962"/>
          <ac:picMkLst>
            <pc:docMk/>
            <pc:sldMk cId="1944678796" sldId="259"/>
            <ac:picMk id="2" creationId="{00000000-0000-0000-0000-000000000000}"/>
          </ac:picMkLst>
        </pc:picChg>
        <pc:picChg chg="mod">
          <ac:chgData name="Wolf Daniel" userId="6c5711b8-578f-4d36-989d-6d05a51a5dc1" providerId="ADAL" clId="{1A0C0189-A90B-4842-A200-75B93DDF741A}" dt="2023-12-19T15:38:54.266" v="620" actId="962"/>
          <ac:picMkLst>
            <pc:docMk/>
            <pc:sldMk cId="1944678796" sldId="259"/>
            <ac:picMk id="7" creationId="{00000000-0000-0000-0000-000000000000}"/>
          </ac:picMkLst>
        </pc:picChg>
        <pc:picChg chg="mod">
          <ac:chgData name="Wolf Daniel" userId="6c5711b8-578f-4d36-989d-6d05a51a5dc1" providerId="ADAL" clId="{1A0C0189-A90B-4842-A200-75B93DDF741A}" dt="2023-12-19T15:38:59.603" v="630" actId="962"/>
          <ac:picMkLst>
            <pc:docMk/>
            <pc:sldMk cId="1944678796" sldId="259"/>
            <ac:picMk id="8" creationId="{00000000-0000-0000-0000-000000000000}"/>
          </ac:picMkLst>
        </pc:picChg>
        <pc:picChg chg="mod">
          <ac:chgData name="Wolf Daniel" userId="6c5711b8-578f-4d36-989d-6d05a51a5dc1" providerId="ADAL" clId="{1A0C0189-A90B-4842-A200-75B93DDF741A}" dt="2023-12-19T15:39:03.326" v="631" actId="962"/>
          <ac:picMkLst>
            <pc:docMk/>
            <pc:sldMk cId="1944678796" sldId="259"/>
            <ac:picMk id="9" creationId="{00000000-0000-0000-0000-000000000000}"/>
          </ac:picMkLst>
        </pc:picChg>
        <pc:picChg chg="mod">
          <ac:chgData name="Wolf Daniel" userId="6c5711b8-578f-4d36-989d-6d05a51a5dc1" providerId="ADAL" clId="{1A0C0189-A90B-4842-A200-75B93DDF741A}" dt="2023-12-19T15:39:06.866" v="649" actId="962"/>
          <ac:picMkLst>
            <pc:docMk/>
            <pc:sldMk cId="1944678796" sldId="259"/>
            <ac:picMk id="10" creationId="{00000000-0000-0000-0000-000000000000}"/>
          </ac:picMkLst>
        </pc:picChg>
        <pc:picChg chg="mod">
          <ac:chgData name="Wolf Daniel" userId="6c5711b8-578f-4d36-989d-6d05a51a5dc1" providerId="ADAL" clId="{1A0C0189-A90B-4842-A200-75B93DDF741A}" dt="2023-12-19T15:39:33.226" v="847" actId="962"/>
          <ac:picMkLst>
            <pc:docMk/>
            <pc:sldMk cId="1944678796" sldId="259"/>
            <ac:picMk id="11" creationId="{0E0B36F9-DB1C-855D-AB4E-BD9E8D77A33E}"/>
          </ac:picMkLst>
        </pc:picChg>
        <pc:picChg chg="mod">
          <ac:chgData name="Wolf Daniel" userId="6c5711b8-578f-4d36-989d-6d05a51a5dc1" providerId="ADAL" clId="{1A0C0189-A90B-4842-A200-75B93DDF741A}" dt="2023-12-21T16:50:46.143" v="1096" actId="27784"/>
          <ac:picMkLst>
            <pc:docMk/>
            <pc:sldMk cId="1944678796" sldId="259"/>
            <ac:picMk id="12" creationId="{7C98577D-ECA0-29E3-B909-B39E8C3F135F}"/>
          </ac:picMkLst>
        </pc:picChg>
        <pc:picChg chg="mod">
          <ac:chgData name="Wolf Daniel" userId="6c5711b8-578f-4d36-989d-6d05a51a5dc1" providerId="ADAL" clId="{1A0C0189-A90B-4842-A200-75B93DDF741A}" dt="2023-12-21T16:50:50.253" v="1097" actId="27784"/>
          <ac:picMkLst>
            <pc:docMk/>
            <pc:sldMk cId="1944678796" sldId="259"/>
            <ac:picMk id="13" creationId="{19F29A03-CC9E-B41C-82FC-4FFDF8FAF401}"/>
          </ac:picMkLst>
        </pc:picChg>
        <pc:picChg chg="mod">
          <ac:chgData name="Wolf Daniel" userId="6c5711b8-578f-4d36-989d-6d05a51a5dc1" providerId="ADAL" clId="{1A0C0189-A90B-4842-A200-75B93DDF741A}" dt="2023-12-21T16:50:54.889" v="1098" actId="27784"/>
          <ac:picMkLst>
            <pc:docMk/>
            <pc:sldMk cId="1944678796" sldId="259"/>
            <ac:picMk id="14" creationId="{1918AA97-1557-0359-6753-7C98AB1A7485}"/>
          </ac:picMkLst>
        </pc:picChg>
        <pc:picChg chg="mod">
          <ac:chgData name="Wolf Daniel" userId="6c5711b8-578f-4d36-989d-6d05a51a5dc1" providerId="ADAL" clId="{1A0C0189-A90B-4842-A200-75B93DDF741A}" dt="2023-12-21T16:51:01.483" v="1099" actId="27784"/>
          <ac:picMkLst>
            <pc:docMk/>
            <pc:sldMk cId="1944678796" sldId="259"/>
            <ac:picMk id="15" creationId="{1384F73F-29A6-CA78-EBDB-C82006EFE623}"/>
          </ac:picMkLst>
        </pc:picChg>
        <pc:picChg chg="mod">
          <ac:chgData name="Wolf Daniel" userId="6c5711b8-578f-4d36-989d-6d05a51a5dc1" providerId="ADAL" clId="{1A0C0189-A90B-4842-A200-75B93DDF741A}" dt="2023-12-21T16:51:05.572" v="1100" actId="27784"/>
          <ac:picMkLst>
            <pc:docMk/>
            <pc:sldMk cId="1944678796" sldId="259"/>
            <ac:picMk id="16" creationId="{2331F2DD-53FC-7E62-8A56-B15B70AD1A14}"/>
          </ac:picMkLst>
        </pc:picChg>
        <pc:picChg chg="mod">
          <ac:chgData name="Wolf Daniel" userId="6c5711b8-578f-4d36-989d-6d05a51a5dc1" providerId="ADAL" clId="{1A0C0189-A90B-4842-A200-75B93DDF741A}" dt="2023-12-21T16:51:15.794" v="1101" actId="27784"/>
          <ac:picMkLst>
            <pc:docMk/>
            <pc:sldMk cId="1944678796" sldId="259"/>
            <ac:picMk id="17" creationId="{283A3A73-93E2-844C-81EB-AD7E4703F516}"/>
          </ac:picMkLst>
        </pc:picChg>
        <pc:picChg chg="mod">
          <ac:chgData name="Wolf Daniel" userId="6c5711b8-578f-4d36-989d-6d05a51a5dc1" providerId="ADAL" clId="{1A0C0189-A90B-4842-A200-75B93DDF741A}" dt="2023-12-21T16:51:25.401" v="1102" actId="27784"/>
          <ac:picMkLst>
            <pc:docMk/>
            <pc:sldMk cId="1944678796" sldId="259"/>
            <ac:picMk id="18" creationId="{F90F3916-DBDB-6230-2C48-39FD1C0D295E}"/>
          </ac:picMkLst>
        </pc:picChg>
        <pc:picChg chg="mod">
          <ac:chgData name="Wolf Daniel" userId="6c5711b8-578f-4d36-989d-6d05a51a5dc1" providerId="ADAL" clId="{1A0C0189-A90B-4842-A200-75B93DDF741A}" dt="2023-12-21T16:51:29.173" v="1103" actId="27784"/>
          <ac:picMkLst>
            <pc:docMk/>
            <pc:sldMk cId="1944678796" sldId="259"/>
            <ac:picMk id="19" creationId="{0F3767FF-2646-646D-012C-4CCF415F5630}"/>
          </ac:picMkLst>
        </pc:picChg>
      </pc:sldChg>
      <pc:sldChg chg="addSp delSp modSp mod modMedia">
        <pc:chgData name="Wolf Daniel" userId="6c5711b8-578f-4d36-989d-6d05a51a5dc1" providerId="ADAL" clId="{1A0C0189-A90B-4842-A200-75B93DDF741A}" dt="2023-12-21T16:51:55.518" v="1109" actId="27784"/>
        <pc:sldMkLst>
          <pc:docMk/>
          <pc:sldMk cId="3753460758" sldId="260"/>
        </pc:sldMkLst>
        <pc:spChg chg="add del mod">
          <ac:chgData name="Wolf Daniel" userId="6c5711b8-578f-4d36-989d-6d05a51a5dc1" providerId="ADAL" clId="{1A0C0189-A90B-4842-A200-75B93DDF741A}" dt="2023-12-19T15:41:21.528" v="1085"/>
          <ac:spMkLst>
            <pc:docMk/>
            <pc:sldMk cId="3753460758" sldId="260"/>
            <ac:spMk id="12" creationId="{5606128A-75B4-0D27-CF8E-B2811DCDD325}"/>
          </ac:spMkLst>
        </pc:spChg>
        <pc:spChg chg="add mod">
          <ac:chgData name="Wolf Daniel" userId="6c5711b8-578f-4d36-989d-6d05a51a5dc1" providerId="ADAL" clId="{1A0C0189-A90B-4842-A200-75B93DDF741A}" dt="2023-12-19T15:41:31.162" v="1087" actId="20577"/>
          <ac:spMkLst>
            <pc:docMk/>
            <pc:sldMk cId="3753460758" sldId="260"/>
            <ac:spMk id="13" creationId="{88B66306-64AA-52A9-82F3-3009C6FA7F01}"/>
          </ac:spMkLst>
        </pc:spChg>
        <pc:grpChg chg="mod">
          <ac:chgData name="Wolf Daniel" userId="6c5711b8-578f-4d36-989d-6d05a51a5dc1" providerId="ADAL" clId="{1A0C0189-A90B-4842-A200-75B93DDF741A}" dt="2023-12-19T15:40:10.511" v="852" actId="962"/>
          <ac:grpSpMkLst>
            <pc:docMk/>
            <pc:sldMk cId="3753460758" sldId="260"/>
            <ac:grpSpMk id="3" creationId="{00000000-0000-0000-0000-000000000000}"/>
          </ac:grpSpMkLst>
        </pc:grpChg>
        <pc:grpChg chg="mod">
          <ac:chgData name="Wolf Daniel" userId="6c5711b8-578f-4d36-989d-6d05a51a5dc1" providerId="ADAL" clId="{1A0C0189-A90B-4842-A200-75B93DDF741A}" dt="2023-12-19T15:40:12.660" v="853" actId="962"/>
          <ac:grpSpMkLst>
            <pc:docMk/>
            <pc:sldMk cId="3753460758" sldId="260"/>
            <ac:grpSpMk id="5" creationId="{00000000-0000-0000-0000-000000000000}"/>
          </ac:grpSpMkLst>
        </pc:grpChg>
        <pc:picChg chg="mod">
          <ac:chgData name="Wolf Daniel" userId="6c5711b8-578f-4d36-989d-6d05a51a5dc1" providerId="ADAL" clId="{1A0C0189-A90B-4842-A200-75B93DDF741A}" dt="2023-12-19T15:40:07.310" v="851" actId="962"/>
          <ac:picMkLst>
            <pc:docMk/>
            <pc:sldMk cId="3753460758" sldId="260"/>
            <ac:picMk id="2" creationId="{00000000-0000-0000-0000-000000000000}"/>
          </ac:picMkLst>
        </pc:picChg>
        <pc:picChg chg="mod">
          <ac:chgData name="Wolf Daniel" userId="6c5711b8-578f-4d36-989d-6d05a51a5dc1" providerId="ADAL" clId="{1A0C0189-A90B-4842-A200-75B93DDF741A}" dt="2023-12-19T15:40:16.489" v="865" actId="962"/>
          <ac:picMkLst>
            <pc:docMk/>
            <pc:sldMk cId="3753460758" sldId="260"/>
            <ac:picMk id="7" creationId="{00000000-0000-0000-0000-000000000000}"/>
          </ac:picMkLst>
        </pc:picChg>
        <pc:picChg chg="mod">
          <ac:chgData name="Wolf Daniel" userId="6c5711b8-578f-4d36-989d-6d05a51a5dc1" providerId="ADAL" clId="{1A0C0189-A90B-4842-A200-75B93DDF741A}" dt="2023-12-19T15:40:24.290" v="875" actId="962"/>
          <ac:picMkLst>
            <pc:docMk/>
            <pc:sldMk cId="3753460758" sldId="260"/>
            <ac:picMk id="8" creationId="{00000000-0000-0000-0000-000000000000}"/>
          </ac:picMkLst>
        </pc:picChg>
        <pc:picChg chg="mod">
          <ac:chgData name="Wolf Daniel" userId="6c5711b8-578f-4d36-989d-6d05a51a5dc1" providerId="ADAL" clId="{1A0C0189-A90B-4842-A200-75B93DDF741A}" dt="2023-12-19T15:40:27.917" v="876" actId="962"/>
          <ac:picMkLst>
            <pc:docMk/>
            <pc:sldMk cId="3753460758" sldId="260"/>
            <ac:picMk id="9" creationId="{00000000-0000-0000-0000-000000000000}"/>
          </ac:picMkLst>
        </pc:picChg>
        <pc:picChg chg="mod">
          <ac:chgData name="Wolf Daniel" userId="6c5711b8-578f-4d36-989d-6d05a51a5dc1" providerId="ADAL" clId="{1A0C0189-A90B-4842-A200-75B93DDF741A}" dt="2023-12-19T15:40:31.371" v="894" actId="962"/>
          <ac:picMkLst>
            <pc:docMk/>
            <pc:sldMk cId="3753460758" sldId="260"/>
            <ac:picMk id="10" creationId="{00000000-0000-0000-0000-000000000000}"/>
          </ac:picMkLst>
        </pc:picChg>
        <pc:picChg chg="mod">
          <ac:chgData name="Wolf Daniel" userId="6c5711b8-578f-4d36-989d-6d05a51a5dc1" providerId="ADAL" clId="{1A0C0189-A90B-4842-A200-75B93DDF741A}" dt="2023-12-19T15:40:56.070" v="1074" actId="962"/>
          <ac:picMkLst>
            <pc:docMk/>
            <pc:sldMk cId="3753460758" sldId="260"/>
            <ac:picMk id="11" creationId="{0E0B36F9-DB1C-855D-AB4E-BD9E8D77A33E}"/>
          </ac:picMkLst>
        </pc:picChg>
        <pc:picChg chg="mod">
          <ac:chgData name="Wolf Daniel" userId="6c5711b8-578f-4d36-989d-6d05a51a5dc1" providerId="ADAL" clId="{1A0C0189-A90B-4842-A200-75B93DDF741A}" dt="2023-12-21T16:51:35.729" v="1104" actId="27784"/>
          <ac:picMkLst>
            <pc:docMk/>
            <pc:sldMk cId="3753460758" sldId="260"/>
            <ac:picMk id="20" creationId="{9465B5BC-CB34-061D-F3C3-A9A3419937B4}"/>
          </ac:picMkLst>
        </pc:picChg>
        <pc:picChg chg="mod">
          <ac:chgData name="Wolf Daniel" userId="6c5711b8-578f-4d36-989d-6d05a51a5dc1" providerId="ADAL" clId="{1A0C0189-A90B-4842-A200-75B93DDF741A}" dt="2023-12-21T16:51:40.800" v="1105" actId="27784"/>
          <ac:picMkLst>
            <pc:docMk/>
            <pc:sldMk cId="3753460758" sldId="260"/>
            <ac:picMk id="21" creationId="{9DFF47E0-58E2-310D-D34D-4AF497C76FD7}"/>
          </ac:picMkLst>
        </pc:picChg>
        <pc:picChg chg="mod">
          <ac:chgData name="Wolf Daniel" userId="6c5711b8-578f-4d36-989d-6d05a51a5dc1" providerId="ADAL" clId="{1A0C0189-A90B-4842-A200-75B93DDF741A}" dt="2023-12-21T16:51:44.749" v="1106" actId="27784"/>
          <ac:picMkLst>
            <pc:docMk/>
            <pc:sldMk cId="3753460758" sldId="260"/>
            <ac:picMk id="22" creationId="{42B5F782-8241-3708-E76B-E802D81D06EB}"/>
          </ac:picMkLst>
        </pc:picChg>
        <pc:picChg chg="mod">
          <ac:chgData name="Wolf Daniel" userId="6c5711b8-578f-4d36-989d-6d05a51a5dc1" providerId="ADAL" clId="{1A0C0189-A90B-4842-A200-75B93DDF741A}" dt="2023-12-21T16:51:48.489" v="1107" actId="27784"/>
          <ac:picMkLst>
            <pc:docMk/>
            <pc:sldMk cId="3753460758" sldId="260"/>
            <ac:picMk id="23" creationId="{7BDCBFD2-2A79-2B92-346B-DA852D35A7EA}"/>
          </ac:picMkLst>
        </pc:picChg>
        <pc:picChg chg="mod">
          <ac:chgData name="Wolf Daniel" userId="6c5711b8-578f-4d36-989d-6d05a51a5dc1" providerId="ADAL" clId="{1A0C0189-A90B-4842-A200-75B93DDF741A}" dt="2023-12-21T16:51:52.048" v="1108" actId="27784"/>
          <ac:picMkLst>
            <pc:docMk/>
            <pc:sldMk cId="3753460758" sldId="260"/>
            <ac:picMk id="24" creationId="{893BD4EC-AFFC-7415-8E45-B5658EDED836}"/>
          </ac:picMkLst>
        </pc:picChg>
        <pc:picChg chg="mod">
          <ac:chgData name="Wolf Daniel" userId="6c5711b8-578f-4d36-989d-6d05a51a5dc1" providerId="ADAL" clId="{1A0C0189-A90B-4842-A200-75B93DDF741A}" dt="2023-12-21T16:51:55.518" v="1109" actId="27784"/>
          <ac:picMkLst>
            <pc:docMk/>
            <pc:sldMk cId="3753460758" sldId="260"/>
            <ac:picMk id="25" creationId="{27BE9AE6-D020-BB25-3837-56EB322812B1}"/>
          </ac:picMkLst>
        </pc:picChg>
      </pc:sldChg>
    </pc:docChg>
  </pc:docChgLst>
  <pc:docChgLst>
    <pc:chgData name="Wolf Daniel" userId="6c5711b8-578f-4d36-989d-6d05a51a5dc1" providerId="ADAL" clId="{9FF5D44A-D2F7-9B45-A7C4-7132A60E76F7}"/>
    <pc:docChg chg="modSld">
      <pc:chgData name="Wolf Daniel" userId="6c5711b8-578f-4d36-989d-6d05a51a5dc1" providerId="ADAL" clId="{9FF5D44A-D2F7-9B45-A7C4-7132A60E76F7}" dt="2023-12-20T17:24:42.982" v="2"/>
      <pc:docMkLst>
        <pc:docMk/>
      </pc:docMkLst>
      <pc:sldChg chg="modSp mod">
        <pc:chgData name="Wolf Daniel" userId="6c5711b8-578f-4d36-989d-6d05a51a5dc1" providerId="ADAL" clId="{9FF5D44A-D2F7-9B45-A7C4-7132A60E76F7}" dt="2023-12-20T17:24:38.182" v="0"/>
        <pc:sldMkLst>
          <pc:docMk/>
          <pc:sldMk cId="0" sldId="258"/>
        </pc:sldMkLst>
        <pc:spChg chg="mod">
          <ac:chgData name="Wolf Daniel" userId="6c5711b8-578f-4d36-989d-6d05a51a5dc1" providerId="ADAL" clId="{9FF5D44A-D2F7-9B45-A7C4-7132A60E76F7}" dt="2023-12-20T17:24:38.182" v="0"/>
          <ac:spMkLst>
            <pc:docMk/>
            <pc:sldMk cId="0" sldId="258"/>
            <ac:spMk id="13" creationId="{88B66306-64AA-52A9-82F3-3009C6FA7F01}"/>
          </ac:spMkLst>
        </pc:spChg>
      </pc:sldChg>
      <pc:sldChg chg="modSp mod">
        <pc:chgData name="Wolf Daniel" userId="6c5711b8-578f-4d36-989d-6d05a51a5dc1" providerId="ADAL" clId="{9FF5D44A-D2F7-9B45-A7C4-7132A60E76F7}" dt="2023-12-20T17:24:40.276" v="1"/>
        <pc:sldMkLst>
          <pc:docMk/>
          <pc:sldMk cId="1944678796" sldId="259"/>
        </pc:sldMkLst>
        <pc:spChg chg="mod">
          <ac:chgData name="Wolf Daniel" userId="6c5711b8-578f-4d36-989d-6d05a51a5dc1" providerId="ADAL" clId="{9FF5D44A-D2F7-9B45-A7C4-7132A60E76F7}" dt="2023-12-20T17:24:40.276" v="1"/>
          <ac:spMkLst>
            <pc:docMk/>
            <pc:sldMk cId="1944678796" sldId="259"/>
            <ac:spMk id="21" creationId="{88B66306-64AA-52A9-82F3-3009C6FA7F01}"/>
          </ac:spMkLst>
        </pc:spChg>
      </pc:sldChg>
      <pc:sldChg chg="modSp mod">
        <pc:chgData name="Wolf Daniel" userId="6c5711b8-578f-4d36-989d-6d05a51a5dc1" providerId="ADAL" clId="{9FF5D44A-D2F7-9B45-A7C4-7132A60E76F7}" dt="2023-12-20T17:24:42.982" v="2"/>
        <pc:sldMkLst>
          <pc:docMk/>
          <pc:sldMk cId="3753460758" sldId="260"/>
        </pc:sldMkLst>
        <pc:spChg chg="mod">
          <ac:chgData name="Wolf Daniel" userId="6c5711b8-578f-4d36-989d-6d05a51a5dc1" providerId="ADAL" clId="{9FF5D44A-D2F7-9B45-A7C4-7132A60E76F7}" dt="2023-12-20T17:24:42.982" v="2"/>
          <ac:spMkLst>
            <pc:docMk/>
            <pc:sldMk cId="3753460758" sldId="260"/>
            <ac:spMk id="13" creationId="{88B66306-64AA-52A9-82F3-3009C6FA7F0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13" Type="http://schemas.microsoft.com/office/2007/relationships/media" Target="../media/media7.m4a"/><Relationship Id="rId18" Type="http://schemas.openxmlformats.org/officeDocument/2006/relationships/image" Target="../media/image1.png"/><Relationship Id="rId26" Type="http://schemas.openxmlformats.org/officeDocument/2006/relationships/image" Target="../media/image33.svg"/><Relationship Id="rId3" Type="http://schemas.microsoft.com/office/2007/relationships/media" Target="../media/media2.m4a"/><Relationship Id="rId21" Type="http://schemas.openxmlformats.org/officeDocument/2006/relationships/image" Target="../media/image28.png"/><Relationship Id="rId34" Type="http://schemas.microsoft.com/office/2017/04/relationships/track" Target="../media/track6.vtt"/><Relationship Id="rId7" Type="http://schemas.microsoft.com/office/2007/relationships/media" Target="../media/media4.m4a"/><Relationship Id="rId12" Type="http://schemas.openxmlformats.org/officeDocument/2006/relationships/audio" Target="../media/media6.m4a"/><Relationship Id="rId17" Type="http://schemas.openxmlformats.org/officeDocument/2006/relationships/slideLayout" Target="../slideLayouts/slideLayout7.xml"/><Relationship Id="rId25" Type="http://schemas.openxmlformats.org/officeDocument/2006/relationships/image" Target="../media/image32.png"/><Relationship Id="rId33" Type="http://schemas.microsoft.com/office/2017/04/relationships/track" Target="../media/track5.vtt"/><Relationship Id="rId2" Type="http://schemas.openxmlformats.org/officeDocument/2006/relationships/audio" Target="../media/media1.m4a"/><Relationship Id="rId16" Type="http://schemas.openxmlformats.org/officeDocument/2006/relationships/audio" Target="../media/media8.m4a"/><Relationship Id="rId20" Type="http://schemas.openxmlformats.org/officeDocument/2006/relationships/image" Target="../media/image27.svg"/><Relationship Id="rId29" Type="http://schemas.openxmlformats.org/officeDocument/2006/relationships/image" Target="../media/image35.png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microsoft.com/office/2007/relationships/media" Target="../media/media6.m4a"/><Relationship Id="rId24" Type="http://schemas.openxmlformats.org/officeDocument/2006/relationships/image" Target="../media/image31.svg"/><Relationship Id="rId32" Type="http://schemas.microsoft.com/office/2017/04/relationships/track" Target="../media/track4.vtt"/><Relationship Id="rId5" Type="http://schemas.microsoft.com/office/2007/relationships/media" Target="../media/media3.m4a"/><Relationship Id="rId15" Type="http://schemas.microsoft.com/office/2007/relationships/media" Target="../media/media8.m4a"/><Relationship Id="rId23" Type="http://schemas.openxmlformats.org/officeDocument/2006/relationships/image" Target="../media/image30.png"/><Relationship Id="rId28" Type="http://schemas.microsoft.com/office/2017/04/relationships/track" Target="../media/track1.vtt"/><Relationship Id="rId36" Type="http://schemas.microsoft.com/office/2017/04/relationships/track" Target="../media/track8.vtt"/><Relationship Id="rId10" Type="http://schemas.openxmlformats.org/officeDocument/2006/relationships/audio" Target="../media/media5.m4a"/><Relationship Id="rId19" Type="http://schemas.openxmlformats.org/officeDocument/2006/relationships/image" Target="../media/image26.png"/><Relationship Id="rId31" Type="http://schemas.microsoft.com/office/2017/04/relationships/track" Target="../media/track3.vtt"/><Relationship Id="rId4" Type="http://schemas.openxmlformats.org/officeDocument/2006/relationships/audio" Target="../media/media2.m4a"/><Relationship Id="rId9" Type="http://schemas.microsoft.com/office/2007/relationships/media" Target="../media/media5.m4a"/><Relationship Id="rId14" Type="http://schemas.openxmlformats.org/officeDocument/2006/relationships/audio" Target="../media/media7.m4a"/><Relationship Id="rId22" Type="http://schemas.openxmlformats.org/officeDocument/2006/relationships/image" Target="../media/image29.svg"/><Relationship Id="rId27" Type="http://schemas.openxmlformats.org/officeDocument/2006/relationships/image" Target="../media/image34.png"/><Relationship Id="rId30" Type="http://schemas.microsoft.com/office/2017/04/relationships/track" Target="../media/track2.vtt"/><Relationship Id="rId35" Type="http://schemas.microsoft.com/office/2017/04/relationships/track" Target="../media/track7.vtt"/><Relationship Id="rId8" Type="http://schemas.openxmlformats.org/officeDocument/2006/relationships/audio" Target="../media/media4.m4a"/></Relationships>
</file>

<file path=ppt/slides/_rels/slide4.xml.rels><?xml version="1.0" encoding="UTF-8" standalone="yes"?>
<Relationships xmlns="http://schemas.openxmlformats.org/package/2006/relationships"><Relationship Id="rId13" Type="http://schemas.microsoft.com/office/2007/relationships/media" Target="../media/media15.m4a"/><Relationship Id="rId18" Type="http://schemas.openxmlformats.org/officeDocument/2006/relationships/image" Target="../media/image1.png"/><Relationship Id="rId26" Type="http://schemas.openxmlformats.org/officeDocument/2006/relationships/image" Target="../media/image33.svg"/><Relationship Id="rId3" Type="http://schemas.microsoft.com/office/2007/relationships/media" Target="../media/media10.m4a"/><Relationship Id="rId21" Type="http://schemas.openxmlformats.org/officeDocument/2006/relationships/image" Target="../media/image28.png"/><Relationship Id="rId34" Type="http://schemas.microsoft.com/office/2017/04/relationships/track" Target="../media/track14.vtt"/><Relationship Id="rId7" Type="http://schemas.microsoft.com/office/2007/relationships/media" Target="../media/media12.m4a"/><Relationship Id="rId12" Type="http://schemas.openxmlformats.org/officeDocument/2006/relationships/audio" Target="../media/media14.m4a"/><Relationship Id="rId17" Type="http://schemas.openxmlformats.org/officeDocument/2006/relationships/slideLayout" Target="../slideLayouts/slideLayout7.xml"/><Relationship Id="rId25" Type="http://schemas.openxmlformats.org/officeDocument/2006/relationships/image" Target="../media/image32.png"/><Relationship Id="rId33" Type="http://schemas.microsoft.com/office/2017/04/relationships/track" Target="../media/track13.vtt"/><Relationship Id="rId2" Type="http://schemas.openxmlformats.org/officeDocument/2006/relationships/audio" Target="../media/media9.m4a"/><Relationship Id="rId16" Type="http://schemas.openxmlformats.org/officeDocument/2006/relationships/audio" Target="../media/media16.m4a"/><Relationship Id="rId20" Type="http://schemas.openxmlformats.org/officeDocument/2006/relationships/image" Target="../media/image27.svg"/><Relationship Id="rId29" Type="http://schemas.openxmlformats.org/officeDocument/2006/relationships/image" Target="../media/image35.png"/><Relationship Id="rId1" Type="http://schemas.microsoft.com/office/2007/relationships/media" Target="../media/media9.m4a"/><Relationship Id="rId6" Type="http://schemas.openxmlformats.org/officeDocument/2006/relationships/audio" Target="../media/media11.m4a"/><Relationship Id="rId11" Type="http://schemas.microsoft.com/office/2007/relationships/media" Target="../media/media14.m4a"/><Relationship Id="rId24" Type="http://schemas.openxmlformats.org/officeDocument/2006/relationships/image" Target="../media/image31.svg"/><Relationship Id="rId32" Type="http://schemas.microsoft.com/office/2017/04/relationships/track" Target="../media/track12.vtt"/><Relationship Id="rId5" Type="http://schemas.microsoft.com/office/2007/relationships/media" Target="../media/media11.m4a"/><Relationship Id="rId15" Type="http://schemas.microsoft.com/office/2007/relationships/media" Target="../media/media16.m4a"/><Relationship Id="rId23" Type="http://schemas.openxmlformats.org/officeDocument/2006/relationships/image" Target="../media/image30.png"/><Relationship Id="rId28" Type="http://schemas.microsoft.com/office/2017/04/relationships/track" Target="../media/track9.vtt"/><Relationship Id="rId36" Type="http://schemas.microsoft.com/office/2017/04/relationships/track" Target="../media/track16.vtt"/><Relationship Id="rId10" Type="http://schemas.openxmlformats.org/officeDocument/2006/relationships/audio" Target="../media/media13.m4a"/><Relationship Id="rId19" Type="http://schemas.openxmlformats.org/officeDocument/2006/relationships/image" Target="../media/image26.png"/><Relationship Id="rId31" Type="http://schemas.microsoft.com/office/2017/04/relationships/track" Target="../media/track11.vtt"/><Relationship Id="rId4" Type="http://schemas.openxmlformats.org/officeDocument/2006/relationships/audio" Target="../media/media10.m4a"/><Relationship Id="rId9" Type="http://schemas.microsoft.com/office/2007/relationships/media" Target="../media/media13.m4a"/><Relationship Id="rId14" Type="http://schemas.openxmlformats.org/officeDocument/2006/relationships/audio" Target="../media/media15.m4a"/><Relationship Id="rId22" Type="http://schemas.openxmlformats.org/officeDocument/2006/relationships/image" Target="../media/image29.svg"/><Relationship Id="rId27" Type="http://schemas.openxmlformats.org/officeDocument/2006/relationships/image" Target="../media/image36.png"/><Relationship Id="rId30" Type="http://schemas.microsoft.com/office/2017/04/relationships/track" Target="../media/track10.vtt"/><Relationship Id="rId35" Type="http://schemas.microsoft.com/office/2017/04/relationships/track" Target="../media/track15.vtt"/><Relationship Id="rId8" Type="http://schemas.openxmlformats.org/officeDocument/2006/relationships/audio" Target="../media/media12.m4a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media20.m4a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29.svg"/><Relationship Id="rId26" Type="http://schemas.openxmlformats.org/officeDocument/2006/relationships/image" Target="../media/image35.png"/><Relationship Id="rId3" Type="http://schemas.microsoft.com/office/2007/relationships/media" Target="../media/media18.m4a"/><Relationship Id="rId21" Type="http://schemas.openxmlformats.org/officeDocument/2006/relationships/image" Target="../media/image32.png"/><Relationship Id="rId7" Type="http://schemas.microsoft.com/office/2007/relationships/media" Target="../media/media20.m4a"/><Relationship Id="rId12" Type="http://schemas.openxmlformats.org/officeDocument/2006/relationships/audio" Target="../media/media22.m4a"/><Relationship Id="rId17" Type="http://schemas.openxmlformats.org/officeDocument/2006/relationships/image" Target="../media/image28.png"/><Relationship Id="rId25" Type="http://schemas.microsoft.com/office/2017/04/relationships/track" Target="../media/track17.vtt"/><Relationship Id="rId2" Type="http://schemas.openxmlformats.org/officeDocument/2006/relationships/audio" Target="../media/media17.m4a"/><Relationship Id="rId16" Type="http://schemas.openxmlformats.org/officeDocument/2006/relationships/image" Target="../media/image27.svg"/><Relationship Id="rId20" Type="http://schemas.openxmlformats.org/officeDocument/2006/relationships/image" Target="../media/image31.svg"/><Relationship Id="rId29" Type="http://schemas.microsoft.com/office/2017/04/relationships/track" Target="../media/track20.vtt"/><Relationship Id="rId1" Type="http://schemas.microsoft.com/office/2007/relationships/media" Target="../media/media17.m4a"/><Relationship Id="rId6" Type="http://schemas.openxmlformats.org/officeDocument/2006/relationships/audio" Target="../media/media19.m4a"/><Relationship Id="rId11" Type="http://schemas.microsoft.com/office/2007/relationships/media" Target="../media/media22.m4a"/><Relationship Id="rId24" Type="http://schemas.openxmlformats.org/officeDocument/2006/relationships/image" Target="../media/image38.svg"/><Relationship Id="rId5" Type="http://schemas.microsoft.com/office/2007/relationships/media" Target="../media/media19.m4a"/><Relationship Id="rId15" Type="http://schemas.openxmlformats.org/officeDocument/2006/relationships/image" Target="../media/image26.png"/><Relationship Id="rId23" Type="http://schemas.openxmlformats.org/officeDocument/2006/relationships/image" Target="../media/image37.png"/><Relationship Id="rId28" Type="http://schemas.microsoft.com/office/2017/04/relationships/track" Target="../media/track19.vtt"/><Relationship Id="rId10" Type="http://schemas.openxmlformats.org/officeDocument/2006/relationships/audio" Target="../media/media21.m4a"/><Relationship Id="rId19" Type="http://schemas.openxmlformats.org/officeDocument/2006/relationships/image" Target="../media/image30.png"/><Relationship Id="rId31" Type="http://schemas.microsoft.com/office/2017/04/relationships/track" Target="../media/track22.vtt"/><Relationship Id="rId4" Type="http://schemas.openxmlformats.org/officeDocument/2006/relationships/audio" Target="../media/media18.m4a"/><Relationship Id="rId9" Type="http://schemas.microsoft.com/office/2007/relationships/media" Target="../media/media21.m4a"/><Relationship Id="rId14" Type="http://schemas.openxmlformats.org/officeDocument/2006/relationships/image" Target="../media/image1.png"/><Relationship Id="rId22" Type="http://schemas.openxmlformats.org/officeDocument/2006/relationships/image" Target="../media/image33.svg"/><Relationship Id="rId27" Type="http://schemas.microsoft.com/office/2017/04/relationships/track" Target="../media/track18.vtt"/><Relationship Id="rId30" Type="http://schemas.microsoft.com/office/2017/04/relationships/track" Target="../media/track21.vtt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2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216915" y="742801"/>
            <a:ext cx="11854169" cy="6640897"/>
            <a:chOff x="0" y="0"/>
            <a:chExt cx="4009929" cy="224642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009929" cy="2246427"/>
            </a:xfrm>
            <a:custGeom>
              <a:avLst/>
              <a:gdLst/>
              <a:ahLst/>
              <a:cxnLst/>
              <a:rect l="l" t="t" r="r" b="b"/>
              <a:pathLst>
                <a:path w="4009929" h="2246427">
                  <a:moveTo>
                    <a:pt x="0" y="0"/>
                  </a:moveTo>
                  <a:lnTo>
                    <a:pt x="4009929" y="0"/>
                  </a:lnTo>
                  <a:lnTo>
                    <a:pt x="4009929" y="2246427"/>
                  </a:lnTo>
                  <a:lnTo>
                    <a:pt x="0" y="2246427"/>
                  </a:lnTo>
                  <a:close/>
                </a:path>
              </a:pathLst>
            </a:custGeom>
            <a:solidFill>
              <a:srgbClr val="91C26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cartoon of a child holding a large pencil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b="50286"/>
          <a:stretch>
            <a:fillRect/>
          </a:stretch>
        </p:blipFill>
        <p:spPr>
          <a:xfrm>
            <a:off x="3216915" y="6001368"/>
            <a:ext cx="11854169" cy="4382370"/>
          </a:xfrm>
          <a:prstGeom prst="rect">
            <a:avLst/>
          </a:prstGeom>
        </p:spPr>
      </p:pic>
      <p:pic>
        <p:nvPicPr>
          <p:cNvPr id="8" name="Pictur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908637">
            <a:off x="15313726" y="6504283"/>
            <a:ext cx="2169659" cy="214599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r="31760"/>
          <a:stretch>
            <a:fillRect/>
          </a:stretch>
        </p:blipFill>
        <p:spPr>
          <a:xfrm>
            <a:off x="16657255" y="3581267"/>
            <a:ext cx="2137543" cy="1284292"/>
          </a:xfrm>
          <a:prstGeom prst="rect">
            <a:avLst/>
          </a:prstGeom>
        </p:spPr>
      </p:pic>
      <p:pic>
        <p:nvPicPr>
          <p:cNvPr id="10" name="Pictur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r="38261" b="23740"/>
          <a:stretch>
            <a:fillRect/>
          </a:stretch>
        </p:blipFill>
        <p:spPr>
          <a:xfrm>
            <a:off x="1053966" y="4900072"/>
            <a:ext cx="1141620" cy="1129871"/>
          </a:xfrm>
          <a:prstGeom prst="rect">
            <a:avLst/>
          </a:prstGeom>
        </p:spPr>
      </p:pic>
      <p:pic>
        <p:nvPicPr>
          <p:cNvPr id="11" name="Pictur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870932" y="7710628"/>
            <a:ext cx="1784906" cy="963849"/>
          </a:xfrm>
          <a:prstGeom prst="rect">
            <a:avLst/>
          </a:prstGeom>
        </p:spPr>
      </p:pic>
      <p:pic>
        <p:nvPicPr>
          <p:cNvPr id="12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5773912" y="1028700"/>
            <a:ext cx="1952114" cy="998018"/>
          </a:xfrm>
          <a:prstGeom prst="rect">
            <a:avLst/>
          </a:prstGeom>
        </p:spPr>
      </p:pic>
      <p:pic>
        <p:nvPicPr>
          <p:cNvPr id="13" name="Pictur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 rot="-899377">
            <a:off x="539946" y="953723"/>
            <a:ext cx="2169659" cy="2145990"/>
          </a:xfrm>
          <a:prstGeom prst="rect">
            <a:avLst/>
          </a:prstGeom>
        </p:spPr>
      </p:pic>
      <p:grpSp>
        <p:nvGrpSpPr>
          <p:cNvPr id="14" name="Group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216915" y="0"/>
            <a:ext cx="11854169" cy="1962017"/>
            <a:chOff x="0" y="0"/>
            <a:chExt cx="3122086" cy="51674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122086" cy="516745"/>
            </a:xfrm>
            <a:custGeom>
              <a:avLst/>
              <a:gdLst/>
              <a:ahLst/>
              <a:cxnLst/>
              <a:rect l="l" t="t" r="r" b="b"/>
              <a:pathLst>
                <a:path w="3122086" h="516745">
                  <a:moveTo>
                    <a:pt x="0" y="0"/>
                  </a:moveTo>
                  <a:lnTo>
                    <a:pt x="3122086" y="0"/>
                  </a:lnTo>
                  <a:lnTo>
                    <a:pt x="3122086" y="516745"/>
                  </a:lnTo>
                  <a:lnTo>
                    <a:pt x="0" y="516745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TextBox 17"/>
          <p:cNvSpPr txBox="1">
            <a:spLocks noGrp="1"/>
          </p:cNvSpPr>
          <p:nvPr>
            <p:ph type="title" idx="4294967295"/>
          </p:nvPr>
        </p:nvSpPr>
        <p:spPr>
          <a:xfrm>
            <a:off x="3505200" y="2869583"/>
            <a:ext cx="11277599" cy="142051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z-Cyrl-AZ" sz="9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li Bold"/>
                <a:ea typeface="+mn-ea"/>
                <a:cs typeface="+mn-cs"/>
              </a:rPr>
              <a:t>Согласные звуки</a:t>
            </a:r>
            <a:endParaRPr kumimoji="0" lang="en-US" sz="9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li Bold"/>
              <a:ea typeface="+mn-ea"/>
              <a:cs typeface="+mn-cs"/>
            </a:endParaRPr>
          </a:p>
        </p:txBody>
      </p:sp>
      <p:grpSp>
        <p:nvGrpSpPr>
          <p:cNvPr id="18" name="Group 18" descr="NYCPS Literacy Collaborative Logo"/>
          <p:cNvGrpSpPr/>
          <p:nvPr/>
        </p:nvGrpSpPr>
        <p:grpSpPr>
          <a:xfrm>
            <a:off x="7783427" y="110259"/>
            <a:ext cx="2721147" cy="1741498"/>
            <a:chOff x="0" y="0"/>
            <a:chExt cx="3628195" cy="2321998"/>
          </a:xfrm>
        </p:grpSpPr>
        <p:grpSp>
          <p:nvGrpSpPr>
            <p:cNvPr id="19" name="Group 19"/>
            <p:cNvGrpSpPr>
              <a:grpSpLocks noChangeAspect="1"/>
            </p:cNvGrpSpPr>
            <p:nvPr/>
          </p:nvGrpSpPr>
          <p:grpSpPr>
            <a:xfrm>
              <a:off x="1000050" y="0"/>
              <a:ext cx="1628095" cy="1628095"/>
              <a:chOff x="0" y="0"/>
              <a:chExt cx="6355080" cy="635508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6355080" cy="6355080"/>
              </a:xfrm>
              <a:custGeom>
                <a:avLst/>
                <a:gdLst/>
                <a:ahLst/>
                <a:cxnLst/>
                <a:rect l="l" t="t" r="r" b="b"/>
                <a:pathLst>
                  <a:path w="6355080" h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CFDFC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21" name="Picture 21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1174845" y="223567"/>
              <a:ext cx="1278505" cy="1037187"/>
            </a:xfrm>
            <a:prstGeom prst="rect">
              <a:avLst/>
            </a:prstGeom>
          </p:spPr>
        </p:pic>
        <p:sp>
          <p:nvSpPr>
            <p:cNvPr id="22" name="TextBox 22"/>
            <p:cNvSpPr txBox="1"/>
            <p:nvPr/>
          </p:nvSpPr>
          <p:spPr>
            <a:xfrm>
              <a:off x="0" y="1705586"/>
              <a:ext cx="3628195" cy="3641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76"/>
                </a:lnSpc>
                <a:spcBef>
                  <a:spcPct val="0"/>
                </a:spcBef>
              </a:pPr>
              <a:r>
                <a:rPr lang="en-US" sz="1625" spc="76">
                  <a:solidFill>
                    <a:srgbClr val="FFFFFF"/>
                  </a:solidFill>
                  <a:latin typeface="Acherus Grotesque Light Bold"/>
                </a:rPr>
                <a:t>NYC PUBLIC SCHOOLS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83589" y="2089564"/>
              <a:ext cx="3061018" cy="2324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16"/>
                </a:lnSpc>
                <a:spcBef>
                  <a:spcPct val="0"/>
                </a:spcBef>
              </a:pPr>
              <a:r>
                <a:rPr lang="en-US" sz="1011" spc="118">
                  <a:solidFill>
                    <a:srgbClr val="FFFFFF"/>
                  </a:solidFill>
                  <a:latin typeface="Acherus Grotesque Light Bold"/>
                </a:rPr>
                <a:t>LITERACY COLLABORATIVE</a:t>
              </a:r>
            </a:p>
          </p:txBody>
        </p:sp>
      </p:grpSp>
      <p:sp>
        <p:nvSpPr>
          <p:cNvPr id="24" name="TextBox 17">
            <a:extLst>
              <a:ext uri="{FF2B5EF4-FFF2-40B4-BE49-F238E27FC236}">
                <a16:creationId xmlns:a16="http://schemas.microsoft.com/office/drawing/2014/main" id="{656A010A-EE2F-2CEF-206B-D43B9B803621}"/>
              </a:ext>
            </a:extLst>
          </p:cNvPr>
          <p:cNvSpPr txBox="1"/>
          <p:nvPr/>
        </p:nvSpPr>
        <p:spPr>
          <a:xfrm>
            <a:off x="3505200" y="4407813"/>
            <a:ext cx="11277600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az-Cyrl-AZ" sz="3600" dirty="0">
                <a:solidFill>
                  <a:srgbClr val="FFFFFF"/>
                </a:solidFill>
                <a:latin typeface="Mali Bold"/>
              </a:rPr>
              <a:t>Интерактивное мероприятие для детей и их семей</a:t>
            </a:r>
            <a:endParaRPr lang="en-US" sz="3600" dirty="0">
              <a:solidFill>
                <a:srgbClr val="FFFFFF"/>
              </a:solidFill>
              <a:latin typeface="Mali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2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 descr="clipboar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548" r="2376" b="10164"/>
          <a:stretch>
            <a:fillRect/>
          </a:stretch>
        </p:blipFill>
        <p:spPr>
          <a:xfrm rot="247948">
            <a:off x="6809685" y="647734"/>
            <a:ext cx="10092142" cy="10285277"/>
          </a:xfrm>
          <a:prstGeom prst="rect">
            <a:avLst/>
          </a:prstGeom>
        </p:spPr>
      </p:pic>
      <p:grpSp>
        <p:nvGrpSpPr>
          <p:cNvPr id="4" name="Group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0500" y="9258300"/>
            <a:ext cx="18669000" cy="1181100"/>
            <a:chOff x="0" y="0"/>
            <a:chExt cx="6315193" cy="3995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15192" cy="399533"/>
            </a:xfrm>
            <a:custGeom>
              <a:avLst/>
              <a:gdLst/>
              <a:ahLst/>
              <a:cxnLst/>
              <a:rect l="l" t="t" r="r" b="b"/>
              <a:pathLst>
                <a:path w="6315192" h="399533">
                  <a:moveTo>
                    <a:pt x="0" y="0"/>
                  </a:moveTo>
                  <a:lnTo>
                    <a:pt x="6315192" y="0"/>
                  </a:lnTo>
                  <a:lnTo>
                    <a:pt x="6315192" y="399533"/>
                  </a:lnTo>
                  <a:lnTo>
                    <a:pt x="0" y="399533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>
            <a:spLocks noGrp="1"/>
          </p:cNvSpPr>
          <p:nvPr>
            <p:ph type="title" idx="4294967295"/>
          </p:nvPr>
        </p:nvSpPr>
        <p:spPr>
          <a:xfrm>
            <a:off x="323883" y="106971"/>
            <a:ext cx="8969249" cy="103355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2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z-Cyrl-AZ" sz="6899" b="1" i="0" u="none" strike="noStrike" kern="1200" cap="none" spc="0" normalizeH="0" baseline="0" noProof="0" dirty="0">
                <a:ln>
                  <a:noFill/>
                </a:ln>
                <a:solidFill>
                  <a:srgbClr val="203963"/>
                </a:solidFill>
                <a:effectLst/>
                <a:uLnTx/>
                <a:uFillTx/>
                <a:latin typeface="Cooper Hewitt Bold"/>
                <a:ea typeface="+mn-ea"/>
                <a:cs typeface="+mn-cs"/>
              </a:rPr>
              <a:t>МАРШРУТЫ</a:t>
            </a:r>
            <a:endParaRPr kumimoji="0" lang="en-US" sz="6899" b="1" i="0" u="none" strike="noStrike" kern="1200" cap="none" spc="0" normalizeH="0" baseline="0" noProof="0" dirty="0">
              <a:ln>
                <a:noFill/>
              </a:ln>
              <a:solidFill>
                <a:srgbClr val="203963"/>
              </a:solidFill>
              <a:effectLst/>
              <a:uLnTx/>
              <a:uFillTx/>
              <a:latin typeface="Cooper Hewitt Bold"/>
              <a:ea typeface="+mn-ea"/>
              <a:cs typeface="+mn-cs"/>
            </a:endParaRPr>
          </a:p>
        </p:txBody>
      </p:sp>
      <p:pic>
        <p:nvPicPr>
          <p:cNvPr id="7" name="Picture 7" descr="girl wearing a crown sitting on a pile of book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343025" y="1986576"/>
            <a:ext cx="6318881" cy="7688904"/>
          </a:xfrm>
          <a:prstGeom prst="rect">
            <a:avLst/>
          </a:prstGeom>
        </p:spPr>
      </p:pic>
      <p:pic>
        <p:nvPicPr>
          <p:cNvPr id="8" name="Pictur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881058">
            <a:off x="749310" y="3262576"/>
            <a:ext cx="1832711" cy="1390569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219437">
            <a:off x="3656442" y="1324638"/>
            <a:ext cx="1484135" cy="94984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977533B-D065-905F-1678-73AE7420DEC5}"/>
              </a:ext>
            </a:extLst>
          </p:cNvPr>
          <p:cNvSpPr txBox="1"/>
          <p:nvPr/>
        </p:nvSpPr>
        <p:spPr>
          <a:xfrm rot="200018">
            <a:off x="8208125" y="2781499"/>
            <a:ext cx="7295260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Cyrl-AZ" sz="4400" b="1" dirty="0"/>
              <a:t>СОГЛАСНЫЕ ЗВУКИ</a:t>
            </a:r>
            <a:endParaRPr lang="en-US" sz="4400" b="1" dirty="0"/>
          </a:p>
          <a:p>
            <a:pPr algn="ctr"/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az-Cyrl-AZ" sz="2800" dirty="0"/>
              <a:t>Сядьте со своим ребенком, нажмите на карточку и послушайте букву (ы), ключевое слово и звук.</a:t>
            </a:r>
            <a:endParaRPr lang="en-US" sz="2800" dirty="0"/>
          </a:p>
          <a:p>
            <a:pPr marL="342900" indent="-342900">
              <a:buFont typeface="+mj-lt"/>
              <a:buAutoNum type="arabicPeriod"/>
            </a:pPr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az-Cyrl-AZ" sz="2800" dirty="0"/>
              <a:t>Повторите букву (буквы), ключевое слово и звук для вашего ребенка и попросите его повторить его после вас.</a:t>
            </a:r>
            <a:endParaRPr lang="en-US" sz="2800" dirty="0"/>
          </a:p>
          <a:p>
            <a:pPr marL="342900" indent="-342900">
              <a:buFont typeface="+mj-lt"/>
              <a:buAutoNum type="arabicPeriod"/>
            </a:pPr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az-Cyrl-AZ" sz="2800" dirty="0"/>
              <a:t>Спросите их: «Какие слова вы можете придумать, в которых есть эти согласные?»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18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pencil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 descr="books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 descr="paperclip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 descr="flashcards (from left to right)&#10;top row:&#10;bat, cat, dog, fun&#10;bottom row:&#10;game, hat, job, kite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3788" y="1029061"/>
            <a:ext cx="11720423" cy="8277437"/>
          </a:xfrm>
          <a:prstGeom prst="rect">
            <a:avLst/>
          </a:prstGeom>
        </p:spPr>
      </p:pic>
      <p:pic>
        <p:nvPicPr>
          <p:cNvPr id="28" name="Audio Recording Aug 10, 2021 at 11:44:02 AM" descr="Audio Recording Aug 10, 2021 at 11:44:02 AM">
            <a:hlinkClick r:id="" action="ppaction://media"/>
            <a:extLst>
              <a:ext uri="{FF2B5EF4-FFF2-40B4-BE49-F238E27FC236}">
                <a16:creationId xmlns:a16="http://schemas.microsoft.com/office/drawing/2014/main" id="{92DBCEAF-3773-5D30-3865-9380328E72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EF8B71E2-CBEF-4B9D-95D8-2B4C3AD2C0B0}" label="b" lang="" r:embed="rId28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419600" y="4152900"/>
            <a:ext cx="889190" cy="889190"/>
          </a:xfrm>
          <a:prstGeom prst="rect">
            <a:avLst/>
          </a:prstGeom>
        </p:spPr>
      </p:pic>
      <p:pic>
        <p:nvPicPr>
          <p:cNvPr id="29" name="Audio Recording Aug 10, 2021 at 11:44:15 AM" descr="Audio Recording Aug 10, 2021 at 11:44:15 AM">
            <a:hlinkClick r:id="" action="ppaction://media"/>
            <a:extLst>
              <a:ext uri="{FF2B5EF4-FFF2-40B4-BE49-F238E27FC236}">
                <a16:creationId xmlns:a16="http://schemas.microsoft.com/office/drawing/2014/main" id="{F94CF2D8-9BE4-8D5C-EDCB-6163F0E5F4A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77B204EE-B11D-4D71-BDF9-D03C7F57AF1D}" label="c" lang="" r:embed="rId30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315200" y="4178110"/>
            <a:ext cx="889190" cy="889190"/>
          </a:xfrm>
          <a:prstGeom prst="rect">
            <a:avLst/>
          </a:prstGeom>
        </p:spPr>
      </p:pic>
      <p:pic>
        <p:nvPicPr>
          <p:cNvPr id="30" name="Audio Recording Aug 10, 2021 at 11:44:27 AM" descr="Audio Recording Aug 10, 2021 at 11:44:27 AM">
            <a:hlinkClick r:id="" action="ppaction://media"/>
            <a:extLst>
              <a:ext uri="{FF2B5EF4-FFF2-40B4-BE49-F238E27FC236}">
                <a16:creationId xmlns:a16="http://schemas.microsoft.com/office/drawing/2014/main" id="{86989D85-F6C1-858A-5A79-1F96FCF542D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50C4F1F6-04AE-4497-818D-CD54AE4FF219}" label="d" lang="" r:embed="rId31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210800" y="4180351"/>
            <a:ext cx="889190" cy="889190"/>
          </a:xfrm>
          <a:prstGeom prst="rect">
            <a:avLst/>
          </a:prstGeom>
        </p:spPr>
      </p:pic>
      <p:pic>
        <p:nvPicPr>
          <p:cNvPr id="31" name="Audio Recording Aug 10, 2021 at 11:44:45 AM" descr="Audio Recording Aug 10, 2021 at 11:44:45 AM">
            <a:hlinkClick r:id="" action="ppaction://media"/>
            <a:extLst>
              <a:ext uri="{FF2B5EF4-FFF2-40B4-BE49-F238E27FC236}">
                <a16:creationId xmlns:a16="http://schemas.microsoft.com/office/drawing/2014/main" id="{43E9A948-AF9E-BB52-9C3C-5548F977FBB5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5C9C6498-17FD-45EC-BFB2-FD29E0C8F9D8}" label="f" lang="" r:embed="rId32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106400" y="4178110"/>
            <a:ext cx="889190" cy="889190"/>
          </a:xfrm>
          <a:prstGeom prst="rect">
            <a:avLst/>
          </a:prstGeom>
        </p:spPr>
      </p:pic>
      <p:pic>
        <p:nvPicPr>
          <p:cNvPr id="32" name="Audio Recording Aug 10, 2021 at 11:44:56 AM" descr="Audio Recording Aug 10, 2021 at 11:44:56 AM">
            <a:hlinkClick r:id="" action="ppaction://media"/>
            <a:extLst>
              <a:ext uri="{FF2B5EF4-FFF2-40B4-BE49-F238E27FC236}">
                <a16:creationId xmlns:a16="http://schemas.microsoft.com/office/drawing/2014/main" id="{1BAB04B5-8DF1-91D7-B873-DDB439D3DFDA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44AE1E84-27A0-4E39-BD0C-650111E13FF0}" label="g" lang="" r:embed="rId33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419600" y="8201591"/>
            <a:ext cx="889190" cy="889190"/>
          </a:xfrm>
          <a:prstGeom prst="rect">
            <a:avLst/>
          </a:prstGeom>
        </p:spPr>
      </p:pic>
      <p:pic>
        <p:nvPicPr>
          <p:cNvPr id="33" name="Audio Recording Aug 10, 2021 at 11:45:11 AM" descr="Audio Recording Aug 10, 2021 at 11:45:11 AM">
            <a:hlinkClick r:id="" action="ppaction://media"/>
            <a:extLst>
              <a:ext uri="{FF2B5EF4-FFF2-40B4-BE49-F238E27FC236}">
                <a16:creationId xmlns:a16="http://schemas.microsoft.com/office/drawing/2014/main" id="{1B5269CA-3AB5-CA6F-73E1-FD72817C0BB2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048FCA3A-FA56-453B-BF65-275CE116A2C5}" label="h" lang="" r:embed="rId34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319683" y="8201589"/>
            <a:ext cx="889189" cy="889189"/>
          </a:xfrm>
          <a:prstGeom prst="rect">
            <a:avLst/>
          </a:prstGeom>
        </p:spPr>
      </p:pic>
      <p:pic>
        <p:nvPicPr>
          <p:cNvPr id="34" name="Audio Recording Aug 10, 2021 at 11:45:22 AM" descr="Audio Recording Aug 10, 2021 at 11:45:22 AM">
            <a:hlinkClick r:id="" action="ppaction://media"/>
            <a:extLst>
              <a:ext uri="{FF2B5EF4-FFF2-40B4-BE49-F238E27FC236}">
                <a16:creationId xmlns:a16="http://schemas.microsoft.com/office/drawing/2014/main" id="{FE8BFF0D-F9FF-41ED-9FA5-5DFCAA3A43AD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95A577A6-D0F6-46D0-B678-B75E8CE7BB19}" label="j" lang="" r:embed="rId35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210800" y="8263477"/>
            <a:ext cx="889189" cy="889189"/>
          </a:xfrm>
          <a:prstGeom prst="rect">
            <a:avLst/>
          </a:prstGeom>
        </p:spPr>
      </p:pic>
      <p:pic>
        <p:nvPicPr>
          <p:cNvPr id="35" name="Audio Recording Aug 10, 2021 at 11:45:40 AM" descr="Audio Recording Aug 10, 2021 at 11:45:40 AM">
            <a:hlinkClick r:id="" action="ppaction://media"/>
            <a:extLst>
              <a:ext uri="{FF2B5EF4-FFF2-40B4-BE49-F238E27FC236}">
                <a16:creationId xmlns:a16="http://schemas.microsoft.com/office/drawing/2014/main" id="{C7AF6E8E-6171-D1CC-8E3C-74B260384123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54143A88-36D0-414E-8B4F-0E9A8367506A}" label="k" lang="" r:embed="rId36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055411" y="8271342"/>
            <a:ext cx="889189" cy="889189"/>
          </a:xfrm>
          <a:prstGeom prst="rect">
            <a:avLst/>
          </a:prstGeom>
        </p:spPr>
      </p:pic>
      <p:sp>
        <p:nvSpPr>
          <p:cNvPr id="13" name="Title 11">
            <a:extLst>
              <a:ext uri="{FF2B5EF4-FFF2-40B4-BE49-F238E27FC236}">
                <a16:creationId xmlns:a16="http://schemas.microsoft.com/office/drawing/2014/main" id="{88B66306-64AA-52A9-82F3-3009C6FA7F0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4642" y="922776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az-Cyrl-AZ" b="1" dirty="0">
                <a:solidFill>
                  <a:schemeClr val="bg1"/>
                </a:solidFill>
              </a:rPr>
              <a:t>Страница</a:t>
            </a:r>
            <a:r>
              <a:rPr lang="en-US" b="1" dirty="0">
                <a:solidFill>
                  <a:schemeClr val="bg1"/>
                </a:solidFill>
              </a:rPr>
              <a:t> 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18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pencil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 descr="books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 descr="paperclip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 descr="flashcards (from left to right)&#10;top row:&#10;lamp, man, nut, pan&#10;bottom row:&#10;queen, rat, snake, visit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3788" y="1029061"/>
            <a:ext cx="11720422" cy="8277437"/>
          </a:xfrm>
          <a:prstGeom prst="rect">
            <a:avLst/>
          </a:prstGeom>
        </p:spPr>
      </p:pic>
      <p:pic>
        <p:nvPicPr>
          <p:cNvPr id="12" name="Audio Recording Aug 10, 2021 at 11:46:07 AM" descr="Audio Recording Aug 10, 2021 at 11:46:07 AM">
            <a:hlinkClick r:id="" action="ppaction://media"/>
            <a:extLst>
              <a:ext uri="{FF2B5EF4-FFF2-40B4-BE49-F238E27FC236}">
                <a16:creationId xmlns:a16="http://schemas.microsoft.com/office/drawing/2014/main" id="{7C98577D-ECA0-29E3-B909-B39E8C3F1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D72FA3E8-60ED-4408-B5C3-8EB555439F5C}" label="l" lang="" r:embed="rId28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343400" y="4203521"/>
            <a:ext cx="915326" cy="915326"/>
          </a:xfrm>
          <a:prstGeom prst="rect">
            <a:avLst/>
          </a:prstGeom>
        </p:spPr>
      </p:pic>
      <p:pic>
        <p:nvPicPr>
          <p:cNvPr id="13" name="Audio Recording Aug 10, 2021 at 11:46:24 AM" descr="Audio Recording Aug 10, 2021 at 11:46:24 AM">
            <a:hlinkClick r:id="" action="ppaction://media"/>
            <a:extLst>
              <a:ext uri="{FF2B5EF4-FFF2-40B4-BE49-F238E27FC236}">
                <a16:creationId xmlns:a16="http://schemas.microsoft.com/office/drawing/2014/main" id="{19F29A03-CC9E-B41C-82FC-4FFDF8FAF40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1487B9C4-CBC3-4D1E-9F4A-D90BB307271A}" label="m" lang="" r:embed="rId30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304237" y="4203521"/>
            <a:ext cx="915326" cy="915326"/>
          </a:xfrm>
          <a:prstGeom prst="rect">
            <a:avLst/>
          </a:prstGeom>
        </p:spPr>
      </p:pic>
      <p:pic>
        <p:nvPicPr>
          <p:cNvPr id="14" name="Audio Recording Aug 10, 2021 at 11:46:35 AM" descr="Audio Recording Aug 10, 2021 at 11:46:35 AM">
            <a:hlinkClick r:id="" action="ppaction://media"/>
            <a:extLst>
              <a:ext uri="{FF2B5EF4-FFF2-40B4-BE49-F238E27FC236}">
                <a16:creationId xmlns:a16="http://schemas.microsoft.com/office/drawing/2014/main" id="{1918AA97-1557-0359-6753-7C98AB1A748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AF0CE02B-3529-498B-B5FC-13F0F007C390}" label="n" lang="" r:embed="rId31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210555" y="4171493"/>
            <a:ext cx="915325" cy="915325"/>
          </a:xfrm>
          <a:prstGeom prst="rect">
            <a:avLst/>
          </a:prstGeom>
        </p:spPr>
      </p:pic>
      <p:pic>
        <p:nvPicPr>
          <p:cNvPr id="15" name="Audio Recording Aug 10, 2021 at 11:46:51 AM" descr="Audio Recording Aug 10, 2021 at 11:46:51 AM">
            <a:hlinkClick r:id="" action="ppaction://media"/>
            <a:extLst>
              <a:ext uri="{FF2B5EF4-FFF2-40B4-BE49-F238E27FC236}">
                <a16:creationId xmlns:a16="http://schemas.microsoft.com/office/drawing/2014/main" id="{1384F73F-29A6-CA78-EBDB-C82006EFE623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3A6CD85C-5361-4892-89DB-62AB86A58380}" label="p" lang="" r:embed="rId32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029275" y="4171493"/>
            <a:ext cx="915325" cy="915325"/>
          </a:xfrm>
          <a:prstGeom prst="rect">
            <a:avLst/>
          </a:prstGeom>
        </p:spPr>
      </p:pic>
      <p:pic>
        <p:nvPicPr>
          <p:cNvPr id="16" name="Audio Recording Aug 10, 2021 at 11:47:04 AM" descr="Audio Recording Aug 10, 2021 at 11:47:04 AM">
            <a:hlinkClick r:id="" action="ppaction://media"/>
            <a:extLst>
              <a:ext uri="{FF2B5EF4-FFF2-40B4-BE49-F238E27FC236}">
                <a16:creationId xmlns:a16="http://schemas.microsoft.com/office/drawing/2014/main" id="{2331F2DD-53FC-7E62-8A56-B15B70AD1A14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01BFE3DC-5904-4CAC-8EC4-BF3119E9442B}" label="qu" lang="" r:embed="rId33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426980" y="8293307"/>
            <a:ext cx="831746" cy="831746"/>
          </a:xfrm>
          <a:prstGeom prst="rect">
            <a:avLst/>
          </a:prstGeom>
        </p:spPr>
      </p:pic>
      <p:pic>
        <p:nvPicPr>
          <p:cNvPr id="17" name="Audio Recording Aug 10, 2021 at 11:47:16 AM" descr="Audio Recording Aug 10, 2021 at 11:47:16 AM">
            <a:hlinkClick r:id="" action="ppaction://media"/>
            <a:extLst>
              <a:ext uri="{FF2B5EF4-FFF2-40B4-BE49-F238E27FC236}">
                <a16:creationId xmlns:a16="http://schemas.microsoft.com/office/drawing/2014/main" id="{283A3A73-93E2-844C-81EB-AD7E4703F516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613751E0-1405-4CAA-BFEB-6FF6ECF7B371}" label="r" lang="" r:embed="rId34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326647" y="8190628"/>
            <a:ext cx="915325" cy="915325"/>
          </a:xfrm>
          <a:prstGeom prst="rect">
            <a:avLst/>
          </a:prstGeom>
        </p:spPr>
      </p:pic>
      <p:pic>
        <p:nvPicPr>
          <p:cNvPr id="18" name="Audio Recording Aug 10, 2021 at 11:47:31 AM" descr="Audio Recording Aug 10, 2021 at 11:47:31 AM">
            <a:hlinkClick r:id="" action="ppaction://media"/>
            <a:extLst>
              <a:ext uri="{FF2B5EF4-FFF2-40B4-BE49-F238E27FC236}">
                <a16:creationId xmlns:a16="http://schemas.microsoft.com/office/drawing/2014/main" id="{F90F3916-DBDB-6230-2C48-39FD1C0D295E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D64DC2AB-E730-48FD-8C4E-79FF107FE247}" label="s" lang="" r:embed="rId35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116162" y="8296261"/>
            <a:ext cx="831746" cy="831746"/>
          </a:xfrm>
          <a:prstGeom prst="rect">
            <a:avLst/>
          </a:prstGeom>
        </p:spPr>
      </p:pic>
      <p:pic>
        <p:nvPicPr>
          <p:cNvPr id="19" name="Audio Recording Aug 10, 2021 at 11:47:59 AM" descr="Audio Recording Aug 10, 2021 at 11:47:59 AM">
            <a:hlinkClick r:id="" action="ppaction://media"/>
            <a:extLst>
              <a:ext uri="{FF2B5EF4-FFF2-40B4-BE49-F238E27FC236}">
                <a16:creationId xmlns:a16="http://schemas.microsoft.com/office/drawing/2014/main" id="{0F3767FF-2646-646D-012C-4CCF415F5630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4CB48FBB-3C1B-4203-9C29-6B0B7636397D}" label="s_2" lang="" r:embed="rId36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071064" y="8287512"/>
            <a:ext cx="831745" cy="831745"/>
          </a:xfrm>
          <a:prstGeom prst="rect">
            <a:avLst/>
          </a:prstGeom>
        </p:spPr>
      </p:pic>
      <p:sp>
        <p:nvSpPr>
          <p:cNvPr id="21" name="Title 11">
            <a:extLst>
              <a:ext uri="{FF2B5EF4-FFF2-40B4-BE49-F238E27FC236}">
                <a16:creationId xmlns:a16="http://schemas.microsoft.com/office/drawing/2014/main" id="{88B66306-64AA-52A9-82F3-3009C6FA7F0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4642" y="92579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az-Cyrl-AZ" b="1" dirty="0">
                <a:solidFill>
                  <a:schemeClr val="bg1"/>
                </a:solidFill>
              </a:rPr>
              <a:t>Страница</a:t>
            </a:r>
            <a:r>
              <a:rPr lang="en-US" b="1" dirty="0">
                <a:solidFill>
                  <a:schemeClr val="bg1"/>
                </a:solidFill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1944678796"/>
      </p:ext>
    </p:extLst>
  </p:cSld>
  <p:clrMapOvr>
    <a:masterClrMapping/>
  </p:clrMapOvr>
  <p:timing>
    <p:tnLst>
      <p:par>
        <p:cTn id="1" dur="indefinite" restart="never" nodeType="tmRoot">
          <p:childTnLst>
            <p:par>
              <p:cTn id="2"/>
            </p:par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454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96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441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390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460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422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448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3904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14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pencil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 descr="books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 descr="paperclip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 descr="flashcards (from left to right)&#10;top row:&#10;top, van, wind, fox&#10;bottom row:&#10;yellow, zebra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/>
        </p:blipFill>
        <p:spPr>
          <a:xfrm>
            <a:off x="3286761" y="1029061"/>
            <a:ext cx="11714476" cy="8277437"/>
          </a:xfrm>
          <a:prstGeom prst="rect">
            <a:avLst/>
          </a:prstGeom>
        </p:spPr>
      </p:pic>
      <p:pic>
        <p:nvPicPr>
          <p:cNvPr id="20" name="Audio Recording Aug 10, 2021 at 11:48:29 AM" descr="Audio Recording Aug 10, 2021 at 11:48:29 AM">
            <a:hlinkClick r:id="" action="ppaction://media"/>
            <a:extLst>
              <a:ext uri="{FF2B5EF4-FFF2-40B4-BE49-F238E27FC236}">
                <a16:creationId xmlns:a16="http://schemas.microsoft.com/office/drawing/2014/main" id="{9465B5BC-CB34-061D-F3C3-A9A3419937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7D4B6483-D985-4D1D-AA7D-F06FB6EDB2CD}" label="t" lang="" r:embed="rId25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4451219" y="4152900"/>
            <a:ext cx="882781" cy="882781"/>
          </a:xfrm>
          <a:prstGeom prst="rect">
            <a:avLst/>
          </a:prstGeom>
        </p:spPr>
      </p:pic>
      <p:pic>
        <p:nvPicPr>
          <p:cNvPr id="21" name="Audio Recording Aug 10, 2021 at 11:48:43 AM" descr="Audio Recording Aug 10, 2021 at 11:48:43 AM">
            <a:hlinkClick r:id="" action="ppaction://media"/>
            <a:extLst>
              <a:ext uri="{FF2B5EF4-FFF2-40B4-BE49-F238E27FC236}">
                <a16:creationId xmlns:a16="http://schemas.microsoft.com/office/drawing/2014/main" id="{9DFF47E0-58E2-310D-D34D-4AF497C76FD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98657703-453C-4644-8497-25BFA478E757}" label="v" lang="" r:embed="rId27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7391400" y="4182035"/>
            <a:ext cx="882781" cy="882781"/>
          </a:xfrm>
          <a:prstGeom prst="rect">
            <a:avLst/>
          </a:prstGeom>
        </p:spPr>
      </p:pic>
      <p:pic>
        <p:nvPicPr>
          <p:cNvPr id="22" name="Audio Recording Aug 10, 2021 at 11:48:56 AM" descr="Audio Recording Aug 10, 2021 at 11:48:56 AM">
            <a:hlinkClick r:id="" action="ppaction://media"/>
            <a:extLst>
              <a:ext uri="{FF2B5EF4-FFF2-40B4-BE49-F238E27FC236}">
                <a16:creationId xmlns:a16="http://schemas.microsoft.com/office/drawing/2014/main" id="{42B5F782-8241-3708-E76B-E802D81D06E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BA588842-B003-4020-9CBC-75A4C34F5902}" label="w" lang="" r:embed="rId28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10331581" y="4182036"/>
            <a:ext cx="882780" cy="882780"/>
          </a:xfrm>
          <a:prstGeom prst="rect">
            <a:avLst/>
          </a:prstGeom>
        </p:spPr>
      </p:pic>
      <p:pic>
        <p:nvPicPr>
          <p:cNvPr id="23" name="Audio Recording Aug 10, 2021 at 11:49:08 AM" descr="Audio Recording Aug 10, 2021 at 11:49:08 AM">
            <a:hlinkClick r:id="" action="ppaction://media"/>
            <a:extLst>
              <a:ext uri="{FF2B5EF4-FFF2-40B4-BE49-F238E27FC236}">
                <a16:creationId xmlns:a16="http://schemas.microsoft.com/office/drawing/2014/main" id="{7BDCBFD2-2A79-2B92-346B-DA852D35A7EA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9A4DC46F-72A5-4A60-98A4-059981C25A1D}" label="x" lang="" r:embed="rId29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12954001" y="4146176"/>
            <a:ext cx="882780" cy="882780"/>
          </a:xfrm>
          <a:prstGeom prst="rect">
            <a:avLst/>
          </a:prstGeom>
        </p:spPr>
      </p:pic>
      <p:pic>
        <p:nvPicPr>
          <p:cNvPr id="24" name="Audio Recording Aug 10, 2021 at 11:49:20 AM" descr="Audio Recording Aug 10, 2021 at 11:49:20 AM">
            <a:hlinkClick r:id="" action="ppaction://media"/>
            <a:extLst>
              <a:ext uri="{FF2B5EF4-FFF2-40B4-BE49-F238E27FC236}">
                <a16:creationId xmlns:a16="http://schemas.microsoft.com/office/drawing/2014/main" id="{893BD4EC-AFFC-7415-8E45-B5658EDED836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F0E9816C-F12D-449A-9626-CC11E35ED367}" label="y" lang="" r:embed="rId30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4451219" y="8159520"/>
            <a:ext cx="882781" cy="882781"/>
          </a:xfrm>
          <a:prstGeom prst="rect">
            <a:avLst/>
          </a:prstGeom>
        </p:spPr>
      </p:pic>
      <p:pic>
        <p:nvPicPr>
          <p:cNvPr id="25" name="Audio Recording Aug 10, 2021 at 11:49:31 AM" descr="Audio Recording Aug 10, 2021 at 11:49:31 AM">
            <a:hlinkClick r:id="" action="ppaction://media"/>
            <a:extLst>
              <a:ext uri="{FF2B5EF4-FFF2-40B4-BE49-F238E27FC236}">
                <a16:creationId xmlns:a16="http://schemas.microsoft.com/office/drawing/2014/main" id="{27BE9AE6-D020-BB25-3837-56EB322812B1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F46CD1F5-00BB-4BDE-83CF-00E3A42960B5}" label="z" lang="" r:embed="rId31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7252426" y="8159520"/>
            <a:ext cx="882780" cy="882780"/>
          </a:xfrm>
          <a:prstGeom prst="rect">
            <a:avLst/>
          </a:prstGeom>
        </p:spPr>
      </p:pic>
      <p:sp>
        <p:nvSpPr>
          <p:cNvPr id="13" name="Title 11">
            <a:extLst>
              <a:ext uri="{FF2B5EF4-FFF2-40B4-BE49-F238E27FC236}">
                <a16:creationId xmlns:a16="http://schemas.microsoft.com/office/drawing/2014/main" id="{88B66306-64AA-52A9-82F3-3009C6FA7F0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39976" y="92579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az-Cyrl-AZ" b="1">
                <a:solidFill>
                  <a:schemeClr val="bg1"/>
                </a:solidFill>
              </a:rPr>
              <a:t>Страница</a:t>
            </a:r>
            <a:r>
              <a:rPr lang="en-US" b="1">
                <a:solidFill>
                  <a:schemeClr val="bg1"/>
                </a:solidFill>
              </a:rPr>
              <a:t> </a:t>
            </a:r>
            <a:r>
              <a:rPr lang="en-US" b="1" dirty="0">
                <a:solidFill>
                  <a:schemeClr val="bg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753460758"/>
      </p:ext>
    </p:extLst>
  </p:cSld>
  <p:clrMapOvr>
    <a:masterClrMapping/>
  </p:clrMapOvr>
  <p:timing>
    <p:tnLst>
      <p:par>
        <p:cTn id="1" dur="indefinite" restart="never" nodeType="tmRoot">
          <p:childTnLst>
            <p:par>
              <p:cTn id="2"/>
            </p:par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904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840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4416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4416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4032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396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51540D6D735D4BAE457246C73A6226" ma:contentTypeVersion="19" ma:contentTypeDescription="Create a new document." ma:contentTypeScope="" ma:versionID="f625a48e1043341a92fd857b5dda7e29">
  <xsd:schema xmlns:xsd="http://www.w3.org/2001/XMLSchema" xmlns:xs="http://www.w3.org/2001/XMLSchema" xmlns:p="http://schemas.microsoft.com/office/2006/metadata/properties" xmlns:ns1="http://schemas.microsoft.com/sharepoint/v3" xmlns:ns2="3ddef870-78e6-4e08-81ff-966b41a1dc15" xmlns:ns3="657e93d4-c665-4b58-87e4-2781e3a19857" targetNamespace="http://schemas.microsoft.com/office/2006/metadata/properties" ma:root="true" ma:fieldsID="ae1923bb0fb63bed612fb4121388faa3" ns1:_="" ns2:_="" ns3:_="">
    <xsd:import namespace="http://schemas.microsoft.com/sharepoint/v3"/>
    <xsd:import namespace="3ddef870-78e6-4e08-81ff-966b41a1dc15"/>
    <xsd:import namespace="657e93d4-c665-4b58-87e4-2781e3a1985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def870-78e6-4e08-81ff-966b41a1d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5ca87873-bdaf-4156-af8e-11c8208359c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7e93d4-c665-4b58-87e4-2781e3a19857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ca01315-a85b-4b92-8275-ab31f9d634e3}" ma:internalName="TaxCatchAll" ma:showField="CatchAllData" ma:web="657e93d4-c665-4b58-87e4-2781e3a198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195CB56-31A4-4937-939F-86C34575CF4D}"/>
</file>

<file path=customXml/itemProps2.xml><?xml version="1.0" encoding="utf-8"?>
<ds:datastoreItem xmlns:ds="http://schemas.openxmlformats.org/officeDocument/2006/customXml" ds:itemID="{3B9301B8-9A21-427E-B55C-5996D602E6BA}"/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78</Words>
  <Application>Microsoft Office PowerPoint</Application>
  <PresentationFormat>Custom</PresentationFormat>
  <Paragraphs>15</Paragraphs>
  <Slides>5</Slides>
  <Notes>0</Notes>
  <HiddenSlides>0</HiddenSlides>
  <MMClips>22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Mali Bold</vt:lpstr>
      <vt:lpstr>Acherus Grotesque Light Bold</vt:lpstr>
      <vt:lpstr>Cooper Hewitt Bold</vt:lpstr>
      <vt:lpstr>Calibri</vt:lpstr>
      <vt:lpstr>Arial</vt:lpstr>
      <vt:lpstr>Office Theme</vt:lpstr>
      <vt:lpstr>Согласные звуки</vt:lpstr>
      <vt:lpstr>МАРШРУТЫ</vt:lpstr>
      <vt:lpstr>Страница 1</vt:lpstr>
      <vt:lpstr>Страница 2</vt:lpstr>
      <vt:lpstr>Страница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DIRECTIONS</dc:title>
  <cp:lastModifiedBy>Wolf Daniel</cp:lastModifiedBy>
  <cp:revision>8</cp:revision>
  <dcterms:created xsi:type="dcterms:W3CDTF">2006-08-16T00:00:00Z</dcterms:created>
  <dcterms:modified xsi:type="dcterms:W3CDTF">2023-12-21T16:52:04Z</dcterms:modified>
  <dc:identifier>DAFRYEIHZ1c</dc:identifier>
</cp:coreProperties>
</file>