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anose="020B0604020202020204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anose="020B0604020202020204" charset="0"/>
      <p:regular r:id="rId13"/>
      <p:bold r:id="rId14"/>
    </p:embeddedFont>
    <p:embeddedFont>
      <p:font typeface="Mali Bold" panose="020B0604020202020204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A32F8B-EFC4-48F9-9FCB-456508E2A904}" v="8" dt="2023-12-19T15:55:33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1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7BA32F8B-EFC4-48F9-9FCB-456508E2A904}"/>
    <pc:docChg chg="modSld">
      <pc:chgData name="Wolf Daniel" userId="6c5711b8-578f-4d36-989d-6d05a51a5dc1" providerId="ADAL" clId="{7BA32F8B-EFC4-48F9-9FCB-456508E2A904}" dt="2023-12-21T16:56:48.682" v="1172" actId="27784"/>
      <pc:docMkLst>
        <pc:docMk/>
      </pc:docMkLst>
      <pc:sldChg chg="modSp mod">
        <pc:chgData name="Wolf Daniel" userId="6c5711b8-578f-4d36-989d-6d05a51a5dc1" providerId="ADAL" clId="{7BA32F8B-EFC4-48F9-9FCB-456508E2A904}" dt="2023-12-19T15:55:02.886" v="1138" actId="33553"/>
        <pc:sldMkLst>
          <pc:docMk/>
          <pc:sldMk cId="0" sldId="256"/>
        </pc:sldMkLst>
        <pc:spChg chg="mod">
          <ac:chgData name="Wolf Daniel" userId="6c5711b8-578f-4d36-989d-6d05a51a5dc1" providerId="ADAL" clId="{7BA32F8B-EFC4-48F9-9FCB-456508E2A904}" dt="2023-12-19T15:55:02.886" v="1138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7BA32F8B-EFC4-48F9-9FCB-456508E2A904}" dt="2023-12-19T15:50:25.483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0:27.821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0:53.122" v="90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1:00.725" v="146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7BA32F8B-EFC4-48F9-9FCB-456508E2A904}" dt="2023-12-19T15:50:21.442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36.898" v="83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42.314" v="84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44.136" v="85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46.186" v="86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48.273" v="87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49.929" v="88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0:51.535" v="89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7BA32F8B-EFC4-48F9-9FCB-456508E2A904}" dt="2023-12-19T15:55:04.812" v="1139" actId="33553"/>
        <pc:sldMkLst>
          <pc:docMk/>
          <pc:sldMk cId="0" sldId="257"/>
        </pc:sldMkLst>
        <pc:spChg chg="mod">
          <ac:chgData name="Wolf Daniel" userId="6c5711b8-578f-4d36-989d-6d05a51a5dc1" providerId="ADAL" clId="{7BA32F8B-EFC4-48F9-9FCB-456508E2A904}" dt="2023-12-19T15:55:04.812" v="1139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7BA32F8B-EFC4-48F9-9FCB-456508E2A904}" dt="2023-12-19T15:51:20.132" v="169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7BA32F8B-EFC4-48F9-9FCB-456508E2A904}" dt="2023-12-19T15:51:11.163" v="150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1:16.513" v="168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1:33.786" v="307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1:37.551" v="308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1:43.070" v="309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7BA32F8B-EFC4-48F9-9FCB-456508E2A904}" dt="2023-12-21T16:55:47.764" v="1158" actId="27784"/>
        <pc:sldMkLst>
          <pc:docMk/>
          <pc:sldMk cId="0" sldId="258"/>
        </pc:sldMkLst>
        <pc:spChg chg="add del mod">
          <ac:chgData name="Wolf Daniel" userId="6c5711b8-578f-4d36-989d-6d05a51a5dc1" providerId="ADAL" clId="{7BA32F8B-EFC4-48F9-9FCB-456508E2A904}" dt="2023-12-19T15:55:07.605" v="1141"/>
          <ac:spMkLst>
            <pc:docMk/>
            <pc:sldMk cId="0" sldId="258"/>
            <ac:spMk id="12" creationId="{C032A821-3DE7-F1EA-F81A-64E3B182F5D1}"/>
          </ac:spMkLst>
        </pc:spChg>
        <pc:spChg chg="add mod">
          <ac:chgData name="Wolf Daniel" userId="6c5711b8-578f-4d36-989d-6d05a51a5dc1" providerId="ADAL" clId="{7BA32F8B-EFC4-48F9-9FCB-456508E2A904}" dt="2023-12-19T15:55:14.287" v="1142" actId="1076"/>
          <ac:spMkLst>
            <pc:docMk/>
            <pc:sldMk cId="0" sldId="258"/>
            <ac:spMk id="13" creationId="{88B66306-64AA-52A9-82F3-3009C6FA7F01}"/>
          </ac:spMkLst>
        </pc:spChg>
        <pc:grpChg chg="mod">
          <ac:chgData name="Wolf Daniel" userId="6c5711b8-578f-4d36-989d-6d05a51a5dc1" providerId="ADAL" clId="{7BA32F8B-EFC4-48F9-9FCB-456508E2A904}" dt="2023-12-19T15:51:51.257" v="311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1:54.550" v="312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BA32F8B-EFC4-48F9-9FCB-456508E2A904}" dt="2023-12-19T15:51:45.283" v="310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1:58.538" v="324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2:04.144" v="334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2:07.736" v="335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2:13.725" v="353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2:45.449" v="589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7BA32F8B-EFC4-48F9-9FCB-456508E2A904}" dt="2023-12-21T16:55:19.935" v="1151" actId="27784"/>
          <ac:picMkLst>
            <pc:docMk/>
            <pc:sldMk cId="0" sldId="258"/>
            <ac:picMk id="28" creationId="{92DBCEAF-3773-5D30-3865-9380328E7214}"/>
          </ac:picMkLst>
        </pc:picChg>
        <pc:picChg chg="mod">
          <ac:chgData name="Wolf Daniel" userId="6c5711b8-578f-4d36-989d-6d05a51a5dc1" providerId="ADAL" clId="{7BA32F8B-EFC4-48F9-9FCB-456508E2A904}" dt="2023-12-21T16:55:23.474" v="1152" actId="27784"/>
          <ac:picMkLst>
            <pc:docMk/>
            <pc:sldMk cId="0" sldId="258"/>
            <ac:picMk id="29" creationId="{F94CF2D8-9BE4-8D5C-EDCB-6163F0E5F4A8}"/>
          </ac:picMkLst>
        </pc:picChg>
        <pc:picChg chg="mod">
          <ac:chgData name="Wolf Daniel" userId="6c5711b8-578f-4d36-989d-6d05a51a5dc1" providerId="ADAL" clId="{7BA32F8B-EFC4-48F9-9FCB-456508E2A904}" dt="2023-12-21T16:55:26.998" v="1153" actId="27784"/>
          <ac:picMkLst>
            <pc:docMk/>
            <pc:sldMk cId="0" sldId="258"/>
            <ac:picMk id="30" creationId="{86989D85-F6C1-858A-5A79-1F96FCF542DA}"/>
          </ac:picMkLst>
        </pc:picChg>
        <pc:picChg chg="mod">
          <ac:chgData name="Wolf Daniel" userId="6c5711b8-578f-4d36-989d-6d05a51a5dc1" providerId="ADAL" clId="{7BA32F8B-EFC4-48F9-9FCB-456508E2A904}" dt="2023-12-21T16:55:30.468" v="1154" actId="27784"/>
          <ac:picMkLst>
            <pc:docMk/>
            <pc:sldMk cId="0" sldId="258"/>
            <ac:picMk id="31" creationId="{43E9A948-AF9E-BB52-9C3C-5548F977FBB5}"/>
          </ac:picMkLst>
        </pc:picChg>
        <pc:picChg chg="mod">
          <ac:chgData name="Wolf Daniel" userId="6c5711b8-578f-4d36-989d-6d05a51a5dc1" providerId="ADAL" clId="{7BA32F8B-EFC4-48F9-9FCB-456508E2A904}" dt="2023-12-21T16:55:34.792" v="1155" actId="27784"/>
          <ac:picMkLst>
            <pc:docMk/>
            <pc:sldMk cId="0" sldId="258"/>
            <ac:picMk id="32" creationId="{1BAB04B5-8DF1-91D7-B873-DDB439D3DFDA}"/>
          </ac:picMkLst>
        </pc:picChg>
        <pc:picChg chg="mod">
          <ac:chgData name="Wolf Daniel" userId="6c5711b8-578f-4d36-989d-6d05a51a5dc1" providerId="ADAL" clId="{7BA32F8B-EFC4-48F9-9FCB-456508E2A904}" dt="2023-12-21T16:55:38.488" v="1156" actId="27784"/>
          <ac:picMkLst>
            <pc:docMk/>
            <pc:sldMk cId="0" sldId="258"/>
            <ac:picMk id="33" creationId="{1B5269CA-3AB5-CA6F-73E1-FD72817C0BB2}"/>
          </ac:picMkLst>
        </pc:picChg>
        <pc:picChg chg="mod">
          <ac:chgData name="Wolf Daniel" userId="6c5711b8-578f-4d36-989d-6d05a51a5dc1" providerId="ADAL" clId="{7BA32F8B-EFC4-48F9-9FCB-456508E2A904}" dt="2023-12-21T16:55:43.317" v="1157" actId="27784"/>
          <ac:picMkLst>
            <pc:docMk/>
            <pc:sldMk cId="0" sldId="258"/>
            <ac:picMk id="34" creationId="{FE8BFF0D-F9FF-41ED-9FA5-5DFCAA3A43AD}"/>
          </ac:picMkLst>
        </pc:picChg>
        <pc:picChg chg="mod">
          <ac:chgData name="Wolf Daniel" userId="6c5711b8-578f-4d36-989d-6d05a51a5dc1" providerId="ADAL" clId="{7BA32F8B-EFC4-48F9-9FCB-456508E2A904}" dt="2023-12-21T16:55:47.764" v="1158" actId="27784"/>
          <ac:picMkLst>
            <pc:docMk/>
            <pc:sldMk cId="0" sldId="258"/>
            <ac:picMk id="35" creationId="{C7AF6E8E-6171-D1CC-8E3C-74B260384123}"/>
          </ac:picMkLst>
        </pc:picChg>
      </pc:sldChg>
      <pc:sldChg chg="addSp delSp modSp mod modMedia">
        <pc:chgData name="Wolf Daniel" userId="6c5711b8-578f-4d36-989d-6d05a51a5dc1" providerId="ADAL" clId="{7BA32F8B-EFC4-48F9-9FCB-456508E2A904}" dt="2023-12-21T16:56:22.980" v="1166" actId="27784"/>
        <pc:sldMkLst>
          <pc:docMk/>
          <pc:sldMk cId="1944678796" sldId="259"/>
        </pc:sldMkLst>
        <pc:spChg chg="add del mod">
          <ac:chgData name="Wolf Daniel" userId="6c5711b8-578f-4d36-989d-6d05a51a5dc1" providerId="ADAL" clId="{7BA32F8B-EFC4-48F9-9FCB-456508E2A904}" dt="2023-12-19T15:55:17.750" v="1144"/>
          <ac:spMkLst>
            <pc:docMk/>
            <pc:sldMk cId="1944678796" sldId="259"/>
            <ac:spMk id="20" creationId="{5E0684DE-37C2-9266-09EB-5AFD9163C5E2}"/>
          </ac:spMkLst>
        </pc:spChg>
        <pc:spChg chg="add mod">
          <ac:chgData name="Wolf Daniel" userId="6c5711b8-578f-4d36-989d-6d05a51a5dc1" providerId="ADAL" clId="{7BA32F8B-EFC4-48F9-9FCB-456508E2A904}" dt="2023-12-19T15:55:24.089" v="1146" actId="20577"/>
          <ac:spMkLst>
            <pc:docMk/>
            <pc:sldMk cId="1944678796" sldId="259"/>
            <ac:spMk id="21" creationId="{88B66306-64AA-52A9-82F3-3009C6FA7F01}"/>
          </ac:spMkLst>
        </pc:spChg>
        <pc:grpChg chg="mod">
          <ac:chgData name="Wolf Daniel" userId="6c5711b8-578f-4d36-989d-6d05a51a5dc1" providerId="ADAL" clId="{7BA32F8B-EFC4-48F9-9FCB-456508E2A904}" dt="2023-12-19T15:53:03.153" v="594" actId="962"/>
          <ac:grpSpMkLst>
            <pc:docMk/>
            <pc:sldMk cId="1944678796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3:05.197" v="595" actId="962"/>
          <ac:grpSpMkLst>
            <pc:docMk/>
            <pc:sldMk cId="1944678796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BA32F8B-EFC4-48F9-9FCB-456508E2A904}" dt="2023-12-19T15:52:59.955" v="593" actId="962"/>
          <ac:picMkLst>
            <pc:docMk/>
            <pc:sldMk cId="1944678796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3:09.713" v="607" actId="962"/>
          <ac:picMkLst>
            <pc:docMk/>
            <pc:sldMk cId="1944678796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3:15.528" v="617" actId="962"/>
          <ac:picMkLst>
            <pc:docMk/>
            <pc:sldMk cId="1944678796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3:18.857" v="618" actId="962"/>
          <ac:picMkLst>
            <pc:docMk/>
            <pc:sldMk cId="1944678796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3:23.800" v="652" actId="962"/>
          <ac:picMkLst>
            <pc:docMk/>
            <pc:sldMk cId="1944678796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3:53.023" v="894" actId="962"/>
          <ac:picMkLst>
            <pc:docMk/>
            <pc:sldMk cId="1944678796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7BA32F8B-EFC4-48F9-9FCB-456508E2A904}" dt="2023-12-21T16:55:52.909" v="1159" actId="27784"/>
          <ac:picMkLst>
            <pc:docMk/>
            <pc:sldMk cId="1944678796" sldId="259"/>
            <ac:picMk id="12" creationId="{7C98577D-ECA0-29E3-B909-B39E8C3F135F}"/>
          </ac:picMkLst>
        </pc:picChg>
        <pc:picChg chg="mod">
          <ac:chgData name="Wolf Daniel" userId="6c5711b8-578f-4d36-989d-6d05a51a5dc1" providerId="ADAL" clId="{7BA32F8B-EFC4-48F9-9FCB-456508E2A904}" dt="2023-12-21T16:55:57.660" v="1160" actId="27784"/>
          <ac:picMkLst>
            <pc:docMk/>
            <pc:sldMk cId="1944678796" sldId="259"/>
            <ac:picMk id="13" creationId="{19F29A03-CC9E-B41C-82FC-4FFDF8FAF401}"/>
          </ac:picMkLst>
        </pc:picChg>
        <pc:picChg chg="mod">
          <ac:chgData name="Wolf Daniel" userId="6c5711b8-578f-4d36-989d-6d05a51a5dc1" providerId="ADAL" clId="{7BA32F8B-EFC4-48F9-9FCB-456508E2A904}" dt="2023-12-21T16:56:01.023" v="1161" actId="27784"/>
          <ac:picMkLst>
            <pc:docMk/>
            <pc:sldMk cId="1944678796" sldId="259"/>
            <ac:picMk id="14" creationId="{1918AA97-1557-0359-6753-7C98AB1A7485}"/>
          </ac:picMkLst>
        </pc:picChg>
        <pc:picChg chg="mod">
          <ac:chgData name="Wolf Daniel" userId="6c5711b8-578f-4d36-989d-6d05a51a5dc1" providerId="ADAL" clId="{7BA32F8B-EFC4-48F9-9FCB-456508E2A904}" dt="2023-12-21T16:56:07.117" v="1162" actId="27784"/>
          <ac:picMkLst>
            <pc:docMk/>
            <pc:sldMk cId="1944678796" sldId="259"/>
            <ac:picMk id="15" creationId="{1384F73F-29A6-CA78-EBDB-C82006EFE623}"/>
          </ac:picMkLst>
        </pc:picChg>
        <pc:picChg chg="mod">
          <ac:chgData name="Wolf Daniel" userId="6c5711b8-578f-4d36-989d-6d05a51a5dc1" providerId="ADAL" clId="{7BA32F8B-EFC4-48F9-9FCB-456508E2A904}" dt="2023-12-21T16:56:11.157" v="1163" actId="27784"/>
          <ac:picMkLst>
            <pc:docMk/>
            <pc:sldMk cId="1944678796" sldId="259"/>
            <ac:picMk id="16" creationId="{2331F2DD-53FC-7E62-8A56-B15B70AD1A14}"/>
          </ac:picMkLst>
        </pc:picChg>
        <pc:picChg chg="mod">
          <ac:chgData name="Wolf Daniel" userId="6c5711b8-578f-4d36-989d-6d05a51a5dc1" providerId="ADAL" clId="{7BA32F8B-EFC4-48F9-9FCB-456508E2A904}" dt="2023-12-21T16:56:15.484" v="1164" actId="27784"/>
          <ac:picMkLst>
            <pc:docMk/>
            <pc:sldMk cId="1944678796" sldId="259"/>
            <ac:picMk id="17" creationId="{283A3A73-93E2-844C-81EB-AD7E4703F516}"/>
          </ac:picMkLst>
        </pc:picChg>
        <pc:picChg chg="mod">
          <ac:chgData name="Wolf Daniel" userId="6c5711b8-578f-4d36-989d-6d05a51a5dc1" providerId="ADAL" clId="{7BA32F8B-EFC4-48F9-9FCB-456508E2A904}" dt="2023-12-21T16:56:19.108" v="1165" actId="27784"/>
          <ac:picMkLst>
            <pc:docMk/>
            <pc:sldMk cId="1944678796" sldId="259"/>
            <ac:picMk id="18" creationId="{F90F3916-DBDB-6230-2C48-39FD1C0D295E}"/>
          </ac:picMkLst>
        </pc:picChg>
        <pc:picChg chg="mod">
          <ac:chgData name="Wolf Daniel" userId="6c5711b8-578f-4d36-989d-6d05a51a5dc1" providerId="ADAL" clId="{7BA32F8B-EFC4-48F9-9FCB-456508E2A904}" dt="2023-12-21T16:56:22.980" v="1166" actId="27784"/>
          <ac:picMkLst>
            <pc:docMk/>
            <pc:sldMk cId="1944678796" sldId="259"/>
            <ac:picMk id="19" creationId="{0F3767FF-2646-646D-012C-4CCF415F5630}"/>
          </ac:picMkLst>
        </pc:picChg>
      </pc:sldChg>
      <pc:sldChg chg="addSp delSp modSp mod modMedia">
        <pc:chgData name="Wolf Daniel" userId="6c5711b8-578f-4d36-989d-6d05a51a5dc1" providerId="ADAL" clId="{7BA32F8B-EFC4-48F9-9FCB-456508E2A904}" dt="2023-12-21T16:56:48.682" v="1172" actId="27784"/>
        <pc:sldMkLst>
          <pc:docMk/>
          <pc:sldMk cId="3753460758" sldId="260"/>
        </pc:sldMkLst>
        <pc:spChg chg="add del mod">
          <ac:chgData name="Wolf Daniel" userId="6c5711b8-578f-4d36-989d-6d05a51a5dc1" providerId="ADAL" clId="{7BA32F8B-EFC4-48F9-9FCB-456508E2A904}" dt="2023-12-19T15:55:28.236" v="1148"/>
          <ac:spMkLst>
            <pc:docMk/>
            <pc:sldMk cId="3753460758" sldId="260"/>
            <ac:spMk id="12" creationId="{76A1D3D7-F9DD-A174-9983-C5FD00FED133}"/>
          </ac:spMkLst>
        </pc:spChg>
        <pc:spChg chg="add mod">
          <ac:chgData name="Wolf Daniel" userId="6c5711b8-578f-4d36-989d-6d05a51a5dc1" providerId="ADAL" clId="{7BA32F8B-EFC4-48F9-9FCB-456508E2A904}" dt="2023-12-19T15:55:33.454" v="1150" actId="20577"/>
          <ac:spMkLst>
            <pc:docMk/>
            <pc:sldMk cId="3753460758" sldId="260"/>
            <ac:spMk id="13" creationId="{88B66306-64AA-52A9-82F3-3009C6FA7F01}"/>
          </ac:spMkLst>
        </pc:spChg>
        <pc:grpChg chg="mod">
          <ac:chgData name="Wolf Daniel" userId="6c5711b8-578f-4d36-989d-6d05a51a5dc1" providerId="ADAL" clId="{7BA32F8B-EFC4-48F9-9FCB-456508E2A904}" dt="2023-12-19T15:54:06.863" v="899" actId="962"/>
          <ac:grpSpMkLst>
            <pc:docMk/>
            <pc:sldMk cId="3753460758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7BA32F8B-EFC4-48F9-9FCB-456508E2A904}" dt="2023-12-19T15:54:09.419" v="900" actId="962"/>
          <ac:grpSpMkLst>
            <pc:docMk/>
            <pc:sldMk cId="3753460758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7BA32F8B-EFC4-48F9-9FCB-456508E2A904}" dt="2023-12-19T15:54:02.352" v="898" actId="962"/>
          <ac:picMkLst>
            <pc:docMk/>
            <pc:sldMk cId="3753460758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4:13.138" v="912" actId="962"/>
          <ac:picMkLst>
            <pc:docMk/>
            <pc:sldMk cId="3753460758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4:19.047" v="922" actId="962"/>
          <ac:picMkLst>
            <pc:docMk/>
            <pc:sldMk cId="3753460758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4:23.120" v="923" actId="962"/>
          <ac:picMkLst>
            <pc:docMk/>
            <pc:sldMk cId="3753460758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4:26.745" v="941" actId="962"/>
          <ac:picMkLst>
            <pc:docMk/>
            <pc:sldMk cId="3753460758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7BA32F8B-EFC4-48F9-9FCB-456508E2A904}" dt="2023-12-19T15:54:56.219" v="1137" actId="962"/>
          <ac:picMkLst>
            <pc:docMk/>
            <pc:sldMk cId="3753460758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7BA32F8B-EFC4-48F9-9FCB-456508E2A904}" dt="2023-12-21T16:56:29.311" v="1167" actId="27784"/>
          <ac:picMkLst>
            <pc:docMk/>
            <pc:sldMk cId="3753460758" sldId="260"/>
            <ac:picMk id="20" creationId="{9465B5BC-CB34-061D-F3C3-A9A3419937B4}"/>
          </ac:picMkLst>
        </pc:picChg>
        <pc:picChg chg="mod">
          <ac:chgData name="Wolf Daniel" userId="6c5711b8-578f-4d36-989d-6d05a51a5dc1" providerId="ADAL" clId="{7BA32F8B-EFC4-48F9-9FCB-456508E2A904}" dt="2023-12-21T16:56:33.234" v="1168" actId="27784"/>
          <ac:picMkLst>
            <pc:docMk/>
            <pc:sldMk cId="3753460758" sldId="260"/>
            <ac:picMk id="21" creationId="{9DFF47E0-58E2-310D-D34D-4AF497C76FD7}"/>
          </ac:picMkLst>
        </pc:picChg>
        <pc:picChg chg="mod">
          <ac:chgData name="Wolf Daniel" userId="6c5711b8-578f-4d36-989d-6d05a51a5dc1" providerId="ADAL" clId="{7BA32F8B-EFC4-48F9-9FCB-456508E2A904}" dt="2023-12-21T16:56:36.789" v="1169" actId="27784"/>
          <ac:picMkLst>
            <pc:docMk/>
            <pc:sldMk cId="3753460758" sldId="260"/>
            <ac:picMk id="22" creationId="{42B5F782-8241-3708-E76B-E802D81D06EB}"/>
          </ac:picMkLst>
        </pc:picChg>
        <pc:picChg chg="mod">
          <ac:chgData name="Wolf Daniel" userId="6c5711b8-578f-4d36-989d-6d05a51a5dc1" providerId="ADAL" clId="{7BA32F8B-EFC4-48F9-9FCB-456508E2A904}" dt="2023-12-21T16:56:40.547" v="1170" actId="27784"/>
          <ac:picMkLst>
            <pc:docMk/>
            <pc:sldMk cId="3753460758" sldId="260"/>
            <ac:picMk id="23" creationId="{7BDCBFD2-2A79-2B92-346B-DA852D35A7EA}"/>
          </ac:picMkLst>
        </pc:picChg>
        <pc:picChg chg="mod">
          <ac:chgData name="Wolf Daniel" userId="6c5711b8-578f-4d36-989d-6d05a51a5dc1" providerId="ADAL" clId="{7BA32F8B-EFC4-48F9-9FCB-456508E2A904}" dt="2023-12-21T16:56:44.270" v="1171" actId="27784"/>
          <ac:picMkLst>
            <pc:docMk/>
            <pc:sldMk cId="3753460758" sldId="260"/>
            <ac:picMk id="24" creationId="{893BD4EC-AFFC-7415-8E45-B5658EDED836}"/>
          </ac:picMkLst>
        </pc:picChg>
        <pc:picChg chg="mod">
          <ac:chgData name="Wolf Daniel" userId="6c5711b8-578f-4d36-989d-6d05a51a5dc1" providerId="ADAL" clId="{7BA32F8B-EFC4-48F9-9FCB-456508E2A904}" dt="2023-12-21T16:56:48.682" v="1172" actId="27784"/>
          <ac:picMkLst>
            <pc:docMk/>
            <pc:sldMk cId="3753460758" sldId="260"/>
            <ac:picMk id="25" creationId="{27BE9AE6-D020-BB25-3837-56EB322812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20.m4a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9.svg"/><Relationship Id="rId26" Type="http://schemas.openxmlformats.org/officeDocument/2006/relationships/image" Target="../media/image35.png"/><Relationship Id="rId3" Type="http://schemas.microsoft.com/office/2007/relationships/media" Target="../media/media18.m4a"/><Relationship Id="rId21" Type="http://schemas.openxmlformats.org/officeDocument/2006/relationships/image" Target="../media/image32.png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image" Target="../media/image28.png"/><Relationship Id="rId25" Type="http://schemas.microsoft.com/office/2017/04/relationships/track" Target="../media/track17.vtt"/><Relationship Id="rId2" Type="http://schemas.openxmlformats.org/officeDocument/2006/relationships/audio" Target="../media/media17.m4a"/><Relationship Id="rId16" Type="http://schemas.openxmlformats.org/officeDocument/2006/relationships/image" Target="../media/image27.svg"/><Relationship Id="rId20" Type="http://schemas.openxmlformats.org/officeDocument/2006/relationships/image" Target="../media/image31.svg"/><Relationship Id="rId29" Type="http://schemas.microsoft.com/office/2017/04/relationships/track" Target="../media/track20.vtt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8.svg"/><Relationship Id="rId5" Type="http://schemas.microsoft.com/office/2007/relationships/media" Target="../media/media19.m4a"/><Relationship Id="rId15" Type="http://schemas.openxmlformats.org/officeDocument/2006/relationships/image" Target="../media/image26.png"/><Relationship Id="rId23" Type="http://schemas.openxmlformats.org/officeDocument/2006/relationships/image" Target="../media/image37.png"/><Relationship Id="rId28" Type="http://schemas.microsoft.com/office/2017/04/relationships/track" Target="../media/track19.vtt"/><Relationship Id="rId10" Type="http://schemas.openxmlformats.org/officeDocument/2006/relationships/audio" Target="../media/media21.m4a"/><Relationship Id="rId19" Type="http://schemas.openxmlformats.org/officeDocument/2006/relationships/image" Target="../media/image30.png"/><Relationship Id="rId31" Type="http://schemas.microsoft.com/office/2017/04/relationships/track" Target="../media/track22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image" Target="../media/image1.png"/><Relationship Id="rId22" Type="http://schemas.openxmlformats.org/officeDocument/2006/relationships/image" Target="../media/image33.svg"/><Relationship Id="rId27" Type="http://schemas.microsoft.com/office/2017/04/relationships/track" Target="../media/track18.vtt"/><Relationship Id="rId30" Type="http://schemas.microsoft.com/office/2017/04/relationships/track" Target="../media/track21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2869583"/>
            <a:ext cx="11277599" cy="14205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9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تشبیہہ کی آوازیں</a:t>
            </a: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ar-AE" sz="4000" dirty="0">
                <a:solidFill>
                  <a:srgbClr val="FFFFFF"/>
                </a:solidFill>
                <a:latin typeface="Mali Bold"/>
              </a:rPr>
              <a:t>بچوں اور ان کے خاندانوں کے لئے ایک انٹرایکٹو سرگرمی</a:t>
            </a:r>
            <a:endParaRPr lang="en-US" sz="40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سمتیں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3128106"/>
            <a:ext cx="7295260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AE" sz="4400" b="1" dirty="0"/>
              <a:t>تشبیہہ کی آوازیں</a:t>
            </a:r>
            <a:endParaRPr lang="en-US" sz="4400" b="1" dirty="0"/>
          </a:p>
          <a:p>
            <a:pPr algn="r"/>
            <a:endParaRPr lang="en-US" sz="2800" dirty="0"/>
          </a:p>
          <a:p>
            <a:pPr algn="r"/>
            <a:r>
              <a:rPr lang="ar-AE" sz="2800" dirty="0"/>
              <a:t>اپنے بچے کے ساتھ بیٹھیں اور کارڈ پر کلک کریں اور خط (زبانیں) ، مطلوبہ الفاظ اور آواز سنیں۔</a:t>
            </a:r>
            <a:endParaRPr lang="en-US" sz="2800" dirty="0"/>
          </a:p>
          <a:p>
            <a:pPr algn="r"/>
            <a:endParaRPr lang="en-US" sz="2800" dirty="0"/>
          </a:p>
          <a:p>
            <a:pPr algn="r"/>
            <a:r>
              <a:rPr lang="ar-AE" sz="2800" dirty="0"/>
              <a:t>اپنے بچے کے لئے خط (خط)، مطلوبہ الفاظ، اور آواز کو دہرائیں اور ان سے آپ کے بعد اسے دہرانے کے لئے کہیں.</a:t>
            </a:r>
            <a:endParaRPr lang="en-US" sz="2800" dirty="0"/>
          </a:p>
          <a:p>
            <a:pPr algn="r"/>
            <a:endParaRPr lang="en-US" sz="2800" dirty="0"/>
          </a:p>
          <a:p>
            <a:pPr algn="r"/>
            <a:r>
              <a:rPr lang="ar-AE" sz="2800" dirty="0"/>
              <a:t>ان سے پوچھیں، "آپ کون سے الفاظ کے بارے میں سوچ سکتے ہیں جن میں یہ الفاظ ہیں؟"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bat, cat, dog, fun&#10;bottom row:&#10;game, hat, job, ki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28" name="Audio Recording Aug 10, 2021 at 11:44:02 AM" descr="Audio Recording Aug 10, 2021 at 11:44:02 AM">
            <a:hlinkClick r:id="" action="ppaction://media"/>
            <a:extLst>
              <a:ext uri="{FF2B5EF4-FFF2-40B4-BE49-F238E27FC236}">
                <a16:creationId xmlns:a16="http://schemas.microsoft.com/office/drawing/2014/main" id="{92DBCEAF-3773-5D30-3865-9380328E7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FC0AEA1-3D30-4BAF-AFDA-620D42B7F7C9}" label="b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4152900"/>
            <a:ext cx="889190" cy="889190"/>
          </a:xfrm>
          <a:prstGeom prst="rect">
            <a:avLst/>
          </a:prstGeom>
        </p:spPr>
      </p:pic>
      <p:pic>
        <p:nvPicPr>
          <p:cNvPr id="29" name="Audio Recording Aug 10, 2021 at 11:44:15 AM" descr="Audio Recording Aug 10, 2021 at 11:44:15 AM">
            <a:hlinkClick r:id="" action="ppaction://media"/>
            <a:extLst>
              <a:ext uri="{FF2B5EF4-FFF2-40B4-BE49-F238E27FC236}">
                <a16:creationId xmlns:a16="http://schemas.microsoft.com/office/drawing/2014/main" id="{F94CF2D8-9BE4-8D5C-EDCB-6163F0E5F4A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91763A4-2358-459D-BF10-B894AED1FEC0}" label="c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5200" y="4178110"/>
            <a:ext cx="889190" cy="889190"/>
          </a:xfrm>
          <a:prstGeom prst="rect">
            <a:avLst/>
          </a:prstGeom>
        </p:spPr>
      </p:pic>
      <p:pic>
        <p:nvPicPr>
          <p:cNvPr id="30" name="Audio Recording Aug 10, 2021 at 11:44:27 AM" descr="Audio Recording Aug 10, 2021 at 11:44:27 AM">
            <a:hlinkClick r:id="" action="ppaction://media"/>
            <a:extLst>
              <a:ext uri="{FF2B5EF4-FFF2-40B4-BE49-F238E27FC236}">
                <a16:creationId xmlns:a16="http://schemas.microsoft.com/office/drawing/2014/main" id="{86989D85-F6C1-858A-5A79-1F96FCF542D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63F11F1-5626-46B1-BDF0-D6D8A2D40139}" label="d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4180351"/>
            <a:ext cx="889190" cy="889190"/>
          </a:xfrm>
          <a:prstGeom prst="rect">
            <a:avLst/>
          </a:prstGeom>
        </p:spPr>
      </p:pic>
      <p:pic>
        <p:nvPicPr>
          <p:cNvPr id="31" name="Audio Recording Aug 10, 2021 at 11:44:45 AM" descr="Audio Recording Aug 10, 2021 at 11:44:45 AM">
            <a:hlinkClick r:id="" action="ppaction://media"/>
            <a:extLst>
              <a:ext uri="{FF2B5EF4-FFF2-40B4-BE49-F238E27FC236}">
                <a16:creationId xmlns:a16="http://schemas.microsoft.com/office/drawing/2014/main" id="{43E9A948-AF9E-BB52-9C3C-5548F977FBB5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DF31E07-E039-406A-9A55-668F883CACA2}" label="f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06400" y="4178110"/>
            <a:ext cx="889190" cy="889190"/>
          </a:xfrm>
          <a:prstGeom prst="rect">
            <a:avLst/>
          </a:prstGeom>
        </p:spPr>
      </p:pic>
      <p:pic>
        <p:nvPicPr>
          <p:cNvPr id="32" name="Audio Recording Aug 10, 2021 at 11:44:56 AM" descr="Audio Recording Aug 10, 2021 at 11:44:56 AM">
            <a:hlinkClick r:id="" action="ppaction://media"/>
            <a:extLst>
              <a:ext uri="{FF2B5EF4-FFF2-40B4-BE49-F238E27FC236}">
                <a16:creationId xmlns:a16="http://schemas.microsoft.com/office/drawing/2014/main" id="{1BAB04B5-8DF1-91D7-B873-DDB439D3DFD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5F5FDCE-BECB-4119-8403-CD40BC4C9315}" label="g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19600" y="8201591"/>
            <a:ext cx="889190" cy="889190"/>
          </a:xfrm>
          <a:prstGeom prst="rect">
            <a:avLst/>
          </a:prstGeom>
        </p:spPr>
      </p:pic>
      <p:pic>
        <p:nvPicPr>
          <p:cNvPr id="33" name="Audio Recording Aug 10, 2021 at 11:45:11 AM" descr="Audio Recording Aug 10, 2021 at 11:45:11 AM">
            <a:hlinkClick r:id="" action="ppaction://media"/>
            <a:extLst>
              <a:ext uri="{FF2B5EF4-FFF2-40B4-BE49-F238E27FC236}">
                <a16:creationId xmlns:a16="http://schemas.microsoft.com/office/drawing/2014/main" id="{1B5269CA-3AB5-CA6F-73E1-FD72817C0BB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3799DD3-1B1C-485F-AE82-A6D18271CE1D}" label="h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19683" y="8201589"/>
            <a:ext cx="889189" cy="889189"/>
          </a:xfrm>
          <a:prstGeom prst="rect">
            <a:avLst/>
          </a:prstGeom>
        </p:spPr>
      </p:pic>
      <p:pic>
        <p:nvPicPr>
          <p:cNvPr id="34" name="Audio Recording Aug 10, 2021 at 11:45:22 AM" descr="Audio Recording Aug 10, 2021 at 11:45:22 AM">
            <a:hlinkClick r:id="" action="ppaction://media"/>
            <a:extLst>
              <a:ext uri="{FF2B5EF4-FFF2-40B4-BE49-F238E27FC236}">
                <a16:creationId xmlns:a16="http://schemas.microsoft.com/office/drawing/2014/main" id="{FE8BFF0D-F9FF-41ED-9FA5-5DFCAA3A43AD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07A7F73-8CDC-4C65-8068-28776B86DD37}" label="j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800" y="8263477"/>
            <a:ext cx="889189" cy="889189"/>
          </a:xfrm>
          <a:prstGeom prst="rect">
            <a:avLst/>
          </a:prstGeom>
        </p:spPr>
      </p:pic>
      <p:pic>
        <p:nvPicPr>
          <p:cNvPr id="35" name="Audio Recording Aug 10, 2021 at 11:45:40 AM" descr="Audio Recording Aug 10, 2021 at 11:45:40 AM">
            <a:hlinkClick r:id="" action="ppaction://media"/>
            <a:extLst>
              <a:ext uri="{FF2B5EF4-FFF2-40B4-BE49-F238E27FC236}">
                <a16:creationId xmlns:a16="http://schemas.microsoft.com/office/drawing/2014/main" id="{C7AF6E8E-6171-D1CC-8E3C-74B260384123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9C1FF86-0B25-4CF9-B203-01A32DF6C173}" label="k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5411" y="8271342"/>
            <a:ext cx="889189" cy="88918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9103" y="91964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1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lamp, man, nut, pan&#10;bottom row:&#10;queen, rat, snake, visit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46:07 AM" descr="Audio Recording Aug 10, 2021 at 11:46:07 AM">
            <a:hlinkClick r:id="" action="ppaction://media"/>
            <a:extLst>
              <a:ext uri="{FF2B5EF4-FFF2-40B4-BE49-F238E27FC236}">
                <a16:creationId xmlns:a16="http://schemas.microsoft.com/office/drawing/2014/main" id="{7C98577D-ECA0-29E3-B909-B39E8C3F1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B6FF5A6-8D37-46E4-9904-0F9403F5B852}" label="l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4203521"/>
            <a:ext cx="915326" cy="915326"/>
          </a:xfrm>
          <a:prstGeom prst="rect">
            <a:avLst/>
          </a:prstGeom>
        </p:spPr>
      </p:pic>
      <p:pic>
        <p:nvPicPr>
          <p:cNvPr id="13" name="Audio Recording Aug 10, 2021 at 11:46:24 AM" descr="Audio Recording Aug 10, 2021 at 11:46:24 AM">
            <a:hlinkClick r:id="" action="ppaction://media"/>
            <a:extLst>
              <a:ext uri="{FF2B5EF4-FFF2-40B4-BE49-F238E27FC236}">
                <a16:creationId xmlns:a16="http://schemas.microsoft.com/office/drawing/2014/main" id="{19F29A03-CC9E-B41C-82FC-4FFDF8FAF4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898621C-91E7-42D3-A471-8AAC9939F5F8}" label="m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04237" y="4203521"/>
            <a:ext cx="915326" cy="915326"/>
          </a:xfrm>
          <a:prstGeom prst="rect">
            <a:avLst/>
          </a:prstGeom>
        </p:spPr>
      </p:pic>
      <p:pic>
        <p:nvPicPr>
          <p:cNvPr id="14" name="Audio Recording Aug 10, 2021 at 11:46:35 AM" descr="Audio Recording Aug 10, 2021 at 11:46:35 AM">
            <a:hlinkClick r:id="" action="ppaction://media"/>
            <a:extLst>
              <a:ext uri="{FF2B5EF4-FFF2-40B4-BE49-F238E27FC236}">
                <a16:creationId xmlns:a16="http://schemas.microsoft.com/office/drawing/2014/main" id="{1918AA97-1557-0359-6753-7C98AB1A748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929B11A-2F40-4170-AEBB-1ED5ECF702C7}" label="n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10555" y="4171493"/>
            <a:ext cx="915325" cy="915325"/>
          </a:xfrm>
          <a:prstGeom prst="rect">
            <a:avLst/>
          </a:prstGeom>
        </p:spPr>
      </p:pic>
      <p:pic>
        <p:nvPicPr>
          <p:cNvPr id="15" name="Audio Recording Aug 10, 2021 at 11:46:51 AM" descr="Audio Recording Aug 10, 2021 at 11:46:51 AM">
            <a:hlinkClick r:id="" action="ppaction://media"/>
            <a:extLst>
              <a:ext uri="{FF2B5EF4-FFF2-40B4-BE49-F238E27FC236}">
                <a16:creationId xmlns:a16="http://schemas.microsoft.com/office/drawing/2014/main" id="{1384F73F-29A6-CA78-EBDB-C82006EFE62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4F8DEF0-6EA8-4594-BD2B-58F12F68429C}" label="p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29275" y="4171493"/>
            <a:ext cx="915325" cy="915325"/>
          </a:xfrm>
          <a:prstGeom prst="rect">
            <a:avLst/>
          </a:prstGeom>
        </p:spPr>
      </p:pic>
      <p:pic>
        <p:nvPicPr>
          <p:cNvPr id="16" name="Audio Recording Aug 10, 2021 at 11:47:04 AM" descr="Audio Recording Aug 10, 2021 at 11:47:04 AM">
            <a:hlinkClick r:id="" action="ppaction://media"/>
            <a:extLst>
              <a:ext uri="{FF2B5EF4-FFF2-40B4-BE49-F238E27FC236}">
                <a16:creationId xmlns:a16="http://schemas.microsoft.com/office/drawing/2014/main" id="{2331F2DD-53FC-7E62-8A56-B15B70AD1A14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4296467-5FE9-4B61-A5F0-A3BDD6A0AE91}" label="qu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26980" y="8293307"/>
            <a:ext cx="831746" cy="831746"/>
          </a:xfrm>
          <a:prstGeom prst="rect">
            <a:avLst/>
          </a:prstGeom>
        </p:spPr>
      </p:pic>
      <p:pic>
        <p:nvPicPr>
          <p:cNvPr id="17" name="Audio Recording Aug 10, 2021 at 11:47:16 AM" descr="Audio Recording Aug 10, 2021 at 11:47:16 AM">
            <a:hlinkClick r:id="" action="ppaction://media"/>
            <a:extLst>
              <a:ext uri="{FF2B5EF4-FFF2-40B4-BE49-F238E27FC236}">
                <a16:creationId xmlns:a16="http://schemas.microsoft.com/office/drawing/2014/main" id="{283A3A73-93E2-844C-81EB-AD7E4703F51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2F090C0-3724-4623-ACF7-645EC52A02F9}" label="r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26647" y="8190628"/>
            <a:ext cx="915325" cy="915325"/>
          </a:xfrm>
          <a:prstGeom prst="rect">
            <a:avLst/>
          </a:prstGeom>
        </p:spPr>
      </p:pic>
      <p:pic>
        <p:nvPicPr>
          <p:cNvPr id="18" name="Audio Recording Aug 10, 2021 at 11:47:31 AM" descr="Audio Recording Aug 10, 2021 at 11:47:31 AM">
            <a:hlinkClick r:id="" action="ppaction://media"/>
            <a:extLst>
              <a:ext uri="{FF2B5EF4-FFF2-40B4-BE49-F238E27FC236}">
                <a16:creationId xmlns:a16="http://schemas.microsoft.com/office/drawing/2014/main" id="{F90F3916-DBDB-6230-2C48-39FD1C0D295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00C127C-72F4-404A-81C4-5BB313759E46}" label="s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16162" y="8296261"/>
            <a:ext cx="831746" cy="831746"/>
          </a:xfrm>
          <a:prstGeom prst="rect">
            <a:avLst/>
          </a:prstGeom>
        </p:spPr>
      </p:pic>
      <p:pic>
        <p:nvPicPr>
          <p:cNvPr id="19" name="Audio Recording Aug 10, 2021 at 11:47:59 AM" descr="Audio Recording Aug 10, 2021 at 11:47:59 AM">
            <a:hlinkClick r:id="" action="ppaction://media"/>
            <a:extLst>
              <a:ext uri="{FF2B5EF4-FFF2-40B4-BE49-F238E27FC236}">
                <a16:creationId xmlns:a16="http://schemas.microsoft.com/office/drawing/2014/main" id="{0F3767FF-2646-646D-012C-4CCF415F5630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7CCD9D6-844E-4B71-8F28-05C839AC60DE}" label="s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71064" y="8287512"/>
            <a:ext cx="831745" cy="831745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5677" y="9210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2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78796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454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96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6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422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48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90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4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top, van, wind, fox&#10;bottom row:&#10;yellow, zebra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86761" y="1029061"/>
            <a:ext cx="11714476" cy="8277437"/>
          </a:xfrm>
          <a:prstGeom prst="rect">
            <a:avLst/>
          </a:prstGeom>
        </p:spPr>
      </p:pic>
      <p:pic>
        <p:nvPicPr>
          <p:cNvPr id="20" name="Audio Recording Aug 10, 2021 at 11:48:29 AM" descr="Audio Recording Aug 10, 2021 at 11:48:29 AM">
            <a:hlinkClick r:id="" action="ppaction://media"/>
            <a:extLst>
              <a:ext uri="{FF2B5EF4-FFF2-40B4-BE49-F238E27FC236}">
                <a16:creationId xmlns:a16="http://schemas.microsoft.com/office/drawing/2014/main" id="{9465B5BC-CB34-061D-F3C3-A9A3419937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D6CC24F-3F0E-4DDC-BD36-11F79120307B}" label="t" lang="" r:embed="rId2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4152900"/>
            <a:ext cx="882781" cy="882781"/>
          </a:xfrm>
          <a:prstGeom prst="rect">
            <a:avLst/>
          </a:prstGeom>
        </p:spPr>
      </p:pic>
      <p:pic>
        <p:nvPicPr>
          <p:cNvPr id="21" name="Audio Recording Aug 10, 2021 at 11:48:43 AM" descr="Audio Recording Aug 10, 2021 at 11:48:43 AM">
            <a:hlinkClick r:id="" action="ppaction://media"/>
            <a:extLst>
              <a:ext uri="{FF2B5EF4-FFF2-40B4-BE49-F238E27FC236}">
                <a16:creationId xmlns:a16="http://schemas.microsoft.com/office/drawing/2014/main" id="{9DFF47E0-58E2-310D-D34D-4AF497C76F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E04FF87-88EF-4264-B592-19D05CCD43FF}" label="v" lang="" r:embed="rId27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391400" y="4182035"/>
            <a:ext cx="882781" cy="882781"/>
          </a:xfrm>
          <a:prstGeom prst="rect">
            <a:avLst/>
          </a:prstGeom>
        </p:spPr>
      </p:pic>
      <p:pic>
        <p:nvPicPr>
          <p:cNvPr id="22" name="Audio Recording Aug 10, 2021 at 11:48:56 AM" descr="Audio Recording Aug 10, 2021 at 11:48:56 AM">
            <a:hlinkClick r:id="" action="ppaction://media"/>
            <a:extLst>
              <a:ext uri="{FF2B5EF4-FFF2-40B4-BE49-F238E27FC236}">
                <a16:creationId xmlns:a16="http://schemas.microsoft.com/office/drawing/2014/main" id="{42B5F782-8241-3708-E76B-E802D81D06E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0D0EC38-EC55-4C56-A515-AE0FCD79E047}" label="w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0331581" y="4182036"/>
            <a:ext cx="882780" cy="882780"/>
          </a:xfrm>
          <a:prstGeom prst="rect">
            <a:avLst/>
          </a:prstGeom>
        </p:spPr>
      </p:pic>
      <p:pic>
        <p:nvPicPr>
          <p:cNvPr id="23" name="Audio Recording Aug 10, 2021 at 11:49:08 AM" descr="Audio Recording Aug 10, 2021 at 11:49:08 AM">
            <a:hlinkClick r:id="" action="ppaction://media"/>
            <a:extLst>
              <a:ext uri="{FF2B5EF4-FFF2-40B4-BE49-F238E27FC236}">
                <a16:creationId xmlns:a16="http://schemas.microsoft.com/office/drawing/2014/main" id="{7BDCBFD2-2A79-2B92-346B-DA852D35A7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CFC6AA9-780F-4F91-85A3-51F760A53458}" label="x" lang="" r:embed="rId29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2954001" y="4146176"/>
            <a:ext cx="882780" cy="882780"/>
          </a:xfrm>
          <a:prstGeom prst="rect">
            <a:avLst/>
          </a:prstGeom>
        </p:spPr>
      </p:pic>
      <p:pic>
        <p:nvPicPr>
          <p:cNvPr id="24" name="Audio Recording Aug 10, 2021 at 11:49:20 AM" descr="Audio Recording Aug 10, 2021 at 11:49:20 AM">
            <a:hlinkClick r:id="" action="ppaction://media"/>
            <a:extLst>
              <a:ext uri="{FF2B5EF4-FFF2-40B4-BE49-F238E27FC236}">
                <a16:creationId xmlns:a16="http://schemas.microsoft.com/office/drawing/2014/main" id="{893BD4EC-AFFC-7415-8E45-B5658EDED83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8C7CDB0-1BF1-4815-A6DE-A46E1440836E}" label="y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4451219" y="8159520"/>
            <a:ext cx="882781" cy="882781"/>
          </a:xfrm>
          <a:prstGeom prst="rect">
            <a:avLst/>
          </a:prstGeom>
        </p:spPr>
      </p:pic>
      <p:pic>
        <p:nvPicPr>
          <p:cNvPr id="25" name="Audio Recording Aug 10, 2021 at 11:49:31 AM" descr="Audio Recording Aug 10, 2021 at 11:49:31 AM">
            <a:hlinkClick r:id="" action="ppaction://media"/>
            <a:extLst>
              <a:ext uri="{FF2B5EF4-FFF2-40B4-BE49-F238E27FC236}">
                <a16:creationId xmlns:a16="http://schemas.microsoft.com/office/drawing/2014/main" id="{27BE9AE6-D020-BB25-3837-56EB322812B1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79EE131-42DA-4BC8-AD0F-9D3EA2E414BF}" label="z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52426" y="8159520"/>
            <a:ext cx="882780" cy="882780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88B66306-64AA-52A9-82F3-3009C6FA7F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9124" y="922263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>
                <a:solidFill>
                  <a:schemeClr val="bg1"/>
                </a:solidFill>
              </a:rPr>
              <a:t>3 </a:t>
            </a:r>
            <a:r>
              <a:rPr lang="ar-AE" b="1" dirty="0">
                <a:solidFill>
                  <a:schemeClr val="bg1"/>
                </a:solidFill>
              </a:rPr>
              <a:t>صفحہ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460758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90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1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032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39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148AFE6-F967-4769-A248-AE60BF5ACEB6}"/>
</file>

<file path=customXml/itemProps2.xml><?xml version="1.0" encoding="utf-8"?>
<ds:datastoreItem xmlns:ds="http://schemas.openxmlformats.org/officeDocument/2006/customXml" ds:itemID="{19EBD550-091E-4E62-95EC-B380BB3466ED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98</Words>
  <Application>Microsoft Office PowerPoint</Application>
  <PresentationFormat>Custom</PresentationFormat>
  <Paragraphs>15</Paragraphs>
  <Slides>5</Slides>
  <Notes>0</Notes>
  <HiddenSlides>0</HiddenSlides>
  <MMClips>22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Mali Bold</vt:lpstr>
      <vt:lpstr>Acherus Grotesque Light Bold</vt:lpstr>
      <vt:lpstr>Calibri</vt:lpstr>
      <vt:lpstr>Arial</vt:lpstr>
      <vt:lpstr>Cooper Hewitt Bold</vt:lpstr>
      <vt:lpstr>Office Theme</vt:lpstr>
      <vt:lpstr>تشبیہہ کی آوازیں</vt:lpstr>
      <vt:lpstr>سمتیں</vt:lpstr>
      <vt:lpstr>1 صفحہ</vt:lpstr>
      <vt:lpstr>2 صفحہ</vt:lpstr>
      <vt:lpstr>3 صفحہ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9</cp:revision>
  <dcterms:created xsi:type="dcterms:W3CDTF">2006-08-16T00:00:00Z</dcterms:created>
  <dcterms:modified xsi:type="dcterms:W3CDTF">2023-12-21T16:56:57Z</dcterms:modified>
  <dc:identifier>DAFRYEIHZ1c</dc:identifier>
</cp:coreProperties>
</file>