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D01B9-FE14-4C1F-82AA-17EC8C2E402B}" v="8" dt="2023-12-19T14:55:19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595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1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575D01B9-FE14-4C1F-82AA-17EC8C2E402B}"/>
    <pc:docChg chg="modSld">
      <pc:chgData name="Wolf Daniel" userId="6c5711b8-578f-4d36-989d-6d05a51a5dc1" providerId="ADAL" clId="{575D01B9-FE14-4C1F-82AA-17EC8C2E402B}" dt="2023-12-21T16:39:43.300" v="1184" actId="27784"/>
      <pc:docMkLst>
        <pc:docMk/>
      </pc:docMkLst>
      <pc:sldChg chg="modSp mod">
        <pc:chgData name="Wolf Daniel" userId="6c5711b8-578f-4d36-989d-6d05a51a5dc1" providerId="ADAL" clId="{575D01B9-FE14-4C1F-82AA-17EC8C2E402B}" dt="2023-12-19T14:54:50.032" v="1150" actId="33553"/>
        <pc:sldMkLst>
          <pc:docMk/>
          <pc:sldMk cId="0" sldId="256"/>
        </pc:sldMkLst>
        <pc:spChg chg="mod">
          <ac:chgData name="Wolf Daniel" userId="6c5711b8-578f-4d36-989d-6d05a51a5dc1" providerId="ADAL" clId="{575D01B9-FE14-4C1F-82AA-17EC8C2E402B}" dt="2023-12-19T14:54:50.032" v="1150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575D01B9-FE14-4C1F-82AA-17EC8C2E402B}" dt="2023-12-19T14:48:53.585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48:56.024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49:28.975" v="98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49:36.924" v="164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575D01B9-FE14-4C1F-82AA-17EC8C2E402B}" dt="2023-12-19T14:48:50.337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04.646" v="91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09.095" v="92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10.697" v="93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20.306" v="94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22.371" v="95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23.910" v="96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26.977" v="97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575D01B9-FE14-4C1F-82AA-17EC8C2E402B}" dt="2023-12-19T14:54:52.148" v="1151" actId="33553"/>
        <pc:sldMkLst>
          <pc:docMk/>
          <pc:sldMk cId="0" sldId="257"/>
        </pc:sldMkLst>
        <pc:spChg chg="mod">
          <ac:chgData name="Wolf Daniel" userId="6c5711b8-578f-4d36-989d-6d05a51a5dc1" providerId="ADAL" clId="{575D01B9-FE14-4C1F-82AA-17EC8C2E402B}" dt="2023-12-19T14:54:52.148" v="1151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575D01B9-FE14-4C1F-82AA-17EC8C2E402B}" dt="2023-12-19T14:49:54.972" v="187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575D01B9-FE14-4C1F-82AA-17EC8C2E402B}" dt="2023-12-19T14:49:45.861" v="168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49:51.125" v="186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06.541" v="317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14.249" v="318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15.771" v="319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575D01B9-FE14-4C1F-82AA-17EC8C2E402B}" dt="2023-12-21T16:38:12.509" v="1170" actId="27784"/>
        <pc:sldMkLst>
          <pc:docMk/>
          <pc:sldMk cId="0" sldId="258"/>
        </pc:sldMkLst>
        <pc:spChg chg="add del mod">
          <ac:chgData name="Wolf Daniel" userId="6c5711b8-578f-4d36-989d-6d05a51a5dc1" providerId="ADAL" clId="{575D01B9-FE14-4C1F-82AA-17EC8C2E402B}" dt="2023-12-19T14:54:55.099" v="1153"/>
          <ac:spMkLst>
            <pc:docMk/>
            <pc:sldMk cId="0" sldId="258"/>
            <ac:spMk id="12" creationId="{94990CAD-4D38-16C6-CF78-3B5611977160}"/>
          </ac:spMkLst>
        </pc:spChg>
        <pc:spChg chg="add mod">
          <ac:chgData name="Wolf Daniel" userId="6c5711b8-578f-4d36-989d-6d05a51a5dc1" providerId="ADAL" clId="{575D01B9-FE14-4C1F-82AA-17EC8C2E402B}" dt="2023-12-19T14:54:59.907" v="1154" actId="107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575D01B9-FE14-4C1F-82AA-17EC8C2E402B}" dt="2023-12-19T14:50:26.264" v="324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50:28.100" v="325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75D01B9-FE14-4C1F-82AA-17EC8C2E402B}" dt="2023-12-19T14:50:22.805" v="323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32.345" v="337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46.309" v="347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53.326" v="348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0:58.798" v="366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1:33.220" v="614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575D01B9-FE14-4C1F-82AA-17EC8C2E402B}" dt="2023-12-21T16:33:25.944" v="1163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575D01B9-FE14-4C1F-82AA-17EC8C2E402B}" dt="2023-12-21T16:33:29.972" v="1164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575D01B9-FE14-4C1F-82AA-17EC8C2E402B}" dt="2023-12-21T16:33:35.559" v="1165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575D01B9-FE14-4C1F-82AA-17EC8C2E402B}" dt="2023-12-21T16:37:55.918" v="1166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575D01B9-FE14-4C1F-82AA-17EC8C2E402B}" dt="2023-12-21T16:37:59.817" v="1167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575D01B9-FE14-4C1F-82AA-17EC8C2E402B}" dt="2023-12-21T16:38:04.379" v="1168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575D01B9-FE14-4C1F-82AA-17EC8C2E402B}" dt="2023-12-21T16:38:08.545" v="1169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575D01B9-FE14-4C1F-82AA-17EC8C2E402B}" dt="2023-12-21T16:38:12.509" v="1170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">
        <pc:chgData name="Wolf Daniel" userId="6c5711b8-578f-4d36-989d-6d05a51a5dc1" providerId="ADAL" clId="{575D01B9-FE14-4C1F-82AA-17EC8C2E402B}" dt="2023-12-21T16:39:03.856" v="1178" actId="27784"/>
        <pc:sldMkLst>
          <pc:docMk/>
          <pc:sldMk cId="1944678796" sldId="259"/>
        </pc:sldMkLst>
        <pc:spChg chg="add del mod">
          <ac:chgData name="Wolf Daniel" userId="6c5711b8-578f-4d36-989d-6d05a51a5dc1" providerId="ADAL" clId="{575D01B9-FE14-4C1F-82AA-17EC8C2E402B}" dt="2023-12-19T14:55:03.962" v="1156"/>
          <ac:spMkLst>
            <pc:docMk/>
            <pc:sldMk cId="1944678796" sldId="259"/>
            <ac:spMk id="20" creationId="{53E293F5-46FF-31E1-EA8B-E7B93354DCAD}"/>
          </ac:spMkLst>
        </pc:spChg>
        <pc:spChg chg="add mod">
          <ac:chgData name="Wolf Daniel" userId="6c5711b8-578f-4d36-989d-6d05a51a5dc1" providerId="ADAL" clId="{575D01B9-FE14-4C1F-82AA-17EC8C2E402B}" dt="2023-12-19T14:55:09.902" v="1158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575D01B9-FE14-4C1F-82AA-17EC8C2E402B}" dt="2023-12-19T14:51:45.539" v="622" actId="962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51:52.246" v="623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75D01B9-FE14-4C1F-82AA-17EC8C2E402B}" dt="2023-12-19T14:51:42.120" v="621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1:56.092" v="635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2:10.286" v="645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2:51.883" v="646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2:57.436" v="664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3:27.923" v="902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575D01B9-FE14-4C1F-82AA-17EC8C2E402B}" dt="2023-12-21T16:38:25.311" v="1171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575D01B9-FE14-4C1F-82AA-17EC8C2E402B}" dt="2023-12-21T16:38:28.710" v="1172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575D01B9-FE14-4C1F-82AA-17EC8C2E402B}" dt="2023-12-21T16:38:32.272" v="1173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575D01B9-FE14-4C1F-82AA-17EC8C2E402B}" dt="2023-12-21T16:38:36.246" v="1174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575D01B9-FE14-4C1F-82AA-17EC8C2E402B}" dt="2023-12-21T16:38:40.774" v="1175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575D01B9-FE14-4C1F-82AA-17EC8C2E402B}" dt="2023-12-21T16:38:55.803" v="1176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575D01B9-FE14-4C1F-82AA-17EC8C2E402B}" dt="2023-12-21T16:38:59.861" v="1177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575D01B9-FE14-4C1F-82AA-17EC8C2E402B}" dt="2023-12-21T16:39:03.856" v="1178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">
        <pc:chgData name="Wolf Daniel" userId="6c5711b8-578f-4d36-989d-6d05a51a5dc1" providerId="ADAL" clId="{575D01B9-FE14-4C1F-82AA-17EC8C2E402B}" dt="2023-12-21T16:39:43.300" v="1184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575D01B9-FE14-4C1F-82AA-17EC8C2E402B}" dt="2023-12-19T14:55:13.594" v="1160"/>
          <ac:spMkLst>
            <pc:docMk/>
            <pc:sldMk cId="3753460758" sldId="260"/>
            <ac:spMk id="12" creationId="{8D1AEFF6-2A84-7A28-1F6A-22367F4CC2B6}"/>
          </ac:spMkLst>
        </pc:spChg>
        <pc:spChg chg="add mod">
          <ac:chgData name="Wolf Daniel" userId="6c5711b8-578f-4d36-989d-6d05a51a5dc1" providerId="ADAL" clId="{575D01B9-FE14-4C1F-82AA-17EC8C2E402B}" dt="2023-12-19T14:55:19.734" v="1162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575D01B9-FE14-4C1F-82AA-17EC8C2E402B}" dt="2023-12-19T14:53:42.914" v="907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575D01B9-FE14-4C1F-82AA-17EC8C2E402B}" dt="2023-12-19T14:53:44.799" v="908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575D01B9-FE14-4C1F-82AA-17EC8C2E402B}" dt="2023-12-19T14:53:39.539" v="906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3:48.115" v="920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3:53.438" v="930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3:57.733" v="931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4:01.172" v="949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575D01B9-FE14-4C1F-82AA-17EC8C2E402B}" dt="2023-12-19T14:54:43.288" v="1149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575D01B9-FE14-4C1F-82AA-17EC8C2E402B}" dt="2023-12-21T16:39:10.329" v="1179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575D01B9-FE14-4C1F-82AA-17EC8C2E402B}" dt="2023-12-21T16:39:21.976" v="1180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575D01B9-FE14-4C1F-82AA-17EC8C2E402B}" dt="2023-12-21T16:39:28.126" v="1181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575D01B9-FE14-4C1F-82AA-17EC8C2E402B}" dt="2023-12-21T16:39:32.531" v="1182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575D01B9-FE14-4C1F-82AA-17EC8C2E402B}" dt="2023-12-21T16:39:37.528" v="1183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575D01B9-FE14-4C1F-82AA-17EC8C2E402B}" dt="2023-12-21T16:39:43.300" v="1184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7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20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9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2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8.vtt"/><Relationship Id="rId30" Type="http://schemas.microsoft.com/office/2017/04/relationships/track" Target="../media/track2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4205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Consonant Sounds</a:t>
            </a: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An Interactive Activity for Children and their Families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2382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DIRECTIONS</a:t>
            </a: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978048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CONSONANT SOUNDS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Sit with your child and click on the card and listen to the letter(s), keyword, and sound.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Repeat the letter(s), keyword, and sound for your child and ask them to repeat it after you. 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Ask them, “what words can you think of that have these consonants?”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E9A1C9F-8851-484D-840A-AEE96F42723A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EA51A99-703D-4211-A4CD-789E807D7149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AAB43CE-FB25-4C9F-8004-0E8EAE33A332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07FBDD7-B913-457B-8213-632A484C9D13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F21B23B-EFDF-496B-9665-2EF51F7799DD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BCD68AD-EC9E-42A5-B618-9E92F6F2D335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3830340-BB5E-4808-A4EE-55EC07F7D87B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8F22CCA-8B24-4946-A223-7F91C981A246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266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Page 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803993D-5B78-4229-A28C-97D66D4A18B0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1B2EFC-E967-44C2-8BCE-F0F6905BFAB1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4EFCAB9-ACB7-4240-983D-32A9C6EA47BD}" label="n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1468EDB-7DC0-4A7D-ACC7-1CBB7AAD5937}" label="p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432CA5D-4509-4082-A219-7B2C790A8956}" label="qu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1D3CFB1-339A-4830-A83F-3F29347987FB}" label="r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17C6414-1BB3-44CA-9C02-7ED297CA78C9}" label="s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C8986AE-665A-42F4-BE1E-288872673B1C}" label="s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083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9042E2C-7645-4AA2-999F-70B44743649A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140A1A1-1CAC-4EA1-BC03-B3EE13C87817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46D64E7-5BFB-45EB-8F43-745042A661A5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1BC486A-82E7-4444-B5CB-646823432B0F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1E7A90E-B98C-4CD4-9A85-1BCD00B41702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0C297CD-9CA7-4247-9436-260F8E4F7693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0160" y="92405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Page 3</a:t>
            </a: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ED093D-262E-4C30-973E-CC18849FC267}"/>
</file>

<file path=customXml/itemProps2.xml><?xml version="1.0" encoding="utf-8"?>
<ds:datastoreItem xmlns:ds="http://schemas.openxmlformats.org/officeDocument/2006/customXml" ds:itemID="{17B3B58E-4211-472C-B654-4A0EF53F4340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83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Mali Bold</vt:lpstr>
      <vt:lpstr>Cooper Hewitt Bold</vt:lpstr>
      <vt:lpstr>Acherus Grotesque Light Bold</vt:lpstr>
      <vt:lpstr>Calibri</vt:lpstr>
      <vt:lpstr>Arial</vt:lpstr>
      <vt:lpstr>Office Theme</vt:lpstr>
      <vt:lpstr>Consonant Sounds</vt:lpstr>
      <vt:lpstr>DIRECTIONS</vt:lpstr>
      <vt:lpstr>Page 1</vt:lpstr>
      <vt:lpstr>Page 2</vt:lpstr>
      <vt:lpstr>Page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7</cp:revision>
  <dcterms:created xsi:type="dcterms:W3CDTF">2006-08-16T00:00:00Z</dcterms:created>
  <dcterms:modified xsi:type="dcterms:W3CDTF">2023-12-21T16:39:50Z</dcterms:modified>
  <dc:identifier>DAFRYEIHZ1c</dc:identifier>
</cp:coreProperties>
</file>