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cherus Grotesque Light Bold" pitchFamily="2" charset="77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ooper Hewitt Bold" pitchFamily="2" charset="77"/>
      <p:regular r:id="rId13"/>
      <p:bold r:id="rId14"/>
    </p:embeddedFont>
    <p:embeddedFont>
      <p:font typeface="Mali Bold" pitchFamily="2" charset="-34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15" autoAdjust="0"/>
  </p:normalViewPr>
  <p:slideViewPr>
    <p:cSldViewPr>
      <p:cViewPr varScale="1">
        <p:scale>
          <a:sx n="70" d="100"/>
          <a:sy n="70" d="100"/>
        </p:scale>
        <p:origin x="84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customXml" Target="../customXml/item3.xml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11/28/22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4a"/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18.m4a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.svg"/><Relationship Id="rId17" Type="http://schemas.openxmlformats.org/officeDocument/2006/relationships/image" Target="../media/image37.png"/><Relationship Id="rId2" Type="http://schemas.openxmlformats.org/officeDocument/2006/relationships/audio" Target="../media/media17.m4a"/><Relationship Id="rId16" Type="http://schemas.openxmlformats.org/officeDocument/2006/relationships/image" Target="../media/image33.sv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openxmlformats.org/officeDocument/2006/relationships/image" Target="../media/image28.png"/><Relationship Id="rId5" Type="http://schemas.microsoft.com/office/2007/relationships/media" Target="../media/media19.m4a"/><Relationship Id="rId15" Type="http://schemas.openxmlformats.org/officeDocument/2006/relationships/image" Target="../media/image32.png"/><Relationship Id="rId10" Type="http://schemas.openxmlformats.org/officeDocument/2006/relationships/image" Target="../media/image27.svg"/><Relationship Id="rId4" Type="http://schemas.openxmlformats.org/officeDocument/2006/relationships/audio" Target="../media/media18.m4a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505200" y="2869583"/>
            <a:ext cx="11277599" cy="15196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9500" dirty="0">
                <a:solidFill>
                  <a:srgbClr val="FFFFFF"/>
                </a:solidFill>
                <a:latin typeface="Mali Bold"/>
              </a:rPr>
              <a:t>Digraph </a:t>
            </a:r>
            <a:r>
              <a:rPr lang="as-IN" sz="9500" dirty="0">
                <a:solidFill>
                  <a:srgbClr val="FFFFFF"/>
                </a:solidFill>
                <a:latin typeface="Mali Bold"/>
              </a:rPr>
              <a:t>শব্দ</a:t>
            </a:r>
            <a:endParaRPr lang="en-US" sz="9500" dirty="0">
              <a:solidFill>
                <a:srgbClr val="FFFFFF"/>
              </a:solidFill>
              <a:latin typeface="Mali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407813"/>
            <a:ext cx="1127760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s-IN" sz="3600" dirty="0">
                <a:solidFill>
                  <a:srgbClr val="FFFFFF"/>
                </a:solidFill>
                <a:latin typeface="Mali Bold"/>
              </a:rPr>
              <a:t>শিশু এবং তাদের পরিবারের জন্য একটি ইন্টারেক্টিভ কার্যকলাপ</a:t>
            </a:r>
            <a:endParaRPr lang="en-US" sz="36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323883" y="106971"/>
            <a:ext cx="896924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279"/>
              </a:lnSpc>
            </a:pPr>
            <a:r>
              <a:rPr lang="as-IN" sz="6899" b="1" dirty="0">
                <a:solidFill>
                  <a:srgbClr val="203963"/>
                </a:solidFill>
                <a:latin typeface="Cooper Hewitt Bold"/>
              </a:rPr>
              <a:t>পথনির্দেশ</a:t>
            </a:r>
            <a:endParaRPr lang="en-US" sz="6899" b="1" dirty="0">
              <a:solidFill>
                <a:srgbClr val="203963"/>
              </a:solidFill>
              <a:latin typeface="Cooper Hewitt Bold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6" y="2705347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DIGRAPH </a:t>
            </a:r>
            <a:r>
              <a:rPr lang="as-IN" sz="4400" b="1" dirty="0"/>
              <a:t>শব্দ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b="0" i="0" u="none" strike="noStrike" dirty="0">
                <a:effectLst/>
              </a:rPr>
              <a:t>আপনার সন্তানের সাথে বসুন এবং কার্ডে ক্লিক করুন এবং অক্ষর (গুলি), কীওয়ার্ড এবং শব্দ শুনুন।</a:t>
            </a:r>
            <a:endParaRPr lang="en-US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b="0" i="0" u="none" strike="noStrike" dirty="0">
                <a:effectLst/>
              </a:rPr>
              <a:t>আপনার সন্তানের জন্য অক্ষর (গুলি), কীওয়ার্ড এবং শব্দপুনরাবৃত্তি করুন এবং আপনার পরে এটি পুনরাবৃত্তি করতে বলুন।</a:t>
            </a:r>
            <a:endParaRPr lang="en-US" sz="2800" b="0" i="0" u="none" strike="noStrike" dirty="0">
              <a:effectLst/>
            </a:endParaRP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s-IN" sz="2800" b="0" i="0" u="none" strike="noStrike" dirty="0">
                <a:effectLst/>
              </a:rPr>
              <a:t>তাদের জিজ্ঞাসা করুন, "আপনি এই </a:t>
            </a:r>
            <a:r>
              <a:rPr lang="en-US" sz="2800" b="0" i="0" u="none" strike="noStrike" dirty="0">
                <a:effectLst/>
              </a:rPr>
              <a:t>digraphs </a:t>
            </a:r>
            <a:r>
              <a:rPr lang="as-IN" sz="2800" b="0" i="0" u="none" strike="noStrike">
                <a:effectLst/>
              </a:rPr>
              <a:t>আছে যে অন্য কোন শব্দ মনে করতে পারেন?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3" cy="8277437"/>
          </a:xfrm>
          <a:prstGeom prst="rect">
            <a:avLst/>
          </a:prstGeom>
        </p:spPr>
      </p:pic>
      <p:pic>
        <p:nvPicPr>
          <p:cNvPr id="36" name="Audio Recording Aug 10, 2021 at 11:13:37 AM" descr="Audio Recording Aug 10, 2021 at 11:13:37 AM">
            <a:hlinkClick r:id="" action="ppaction://media"/>
            <a:extLst>
              <a:ext uri="{FF2B5EF4-FFF2-40B4-BE49-F238E27FC236}">
                <a16:creationId xmlns:a16="http://schemas.microsoft.com/office/drawing/2014/main" id="{C589BB06-3C49-7202-908C-F6026C892E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37" name="Audio Recording Aug 10, 2021 at 11:13:54 AM" descr="Audio Recording Aug 10, 2021 at 11:13:54 AM">
            <a:hlinkClick r:id="" action="ppaction://media"/>
            <a:extLst>
              <a:ext uri="{FF2B5EF4-FFF2-40B4-BE49-F238E27FC236}">
                <a16:creationId xmlns:a16="http://schemas.microsoft.com/office/drawing/2014/main" id="{4F5F8450-AA65-37F7-7088-774B7FDBAD8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4457700"/>
            <a:ext cx="533400" cy="533400"/>
          </a:xfrm>
          <a:prstGeom prst="rect">
            <a:avLst/>
          </a:prstGeom>
        </p:spPr>
      </p:pic>
      <p:pic>
        <p:nvPicPr>
          <p:cNvPr id="38" name="Audio Recording Aug 10, 2021 at 11:14:08 AM" descr="Audio Recording Aug 10, 2021 at 11:14:08 AM">
            <a:hlinkClick r:id="" action="ppaction://media"/>
            <a:extLst>
              <a:ext uri="{FF2B5EF4-FFF2-40B4-BE49-F238E27FC236}">
                <a16:creationId xmlns:a16="http://schemas.microsoft.com/office/drawing/2014/main" id="{B2C21A69-62DE-6E73-B7DA-A44ED954D42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31212" y="4457700"/>
            <a:ext cx="533399" cy="533399"/>
          </a:xfrm>
          <a:prstGeom prst="rect">
            <a:avLst/>
          </a:prstGeom>
        </p:spPr>
      </p:pic>
      <p:pic>
        <p:nvPicPr>
          <p:cNvPr id="39" name="Audio Recording Aug 10, 2021 at 11:14:22 AM" descr="Audio Recording Aug 10, 2021 at 11:14:22 AM">
            <a:hlinkClick r:id="" action="ppaction://media"/>
            <a:extLst>
              <a:ext uri="{FF2B5EF4-FFF2-40B4-BE49-F238E27FC236}">
                <a16:creationId xmlns:a16="http://schemas.microsoft.com/office/drawing/2014/main" id="{51A09231-6D43-EDF9-E422-2CA9D259025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3873" y="4457700"/>
            <a:ext cx="533399" cy="533399"/>
          </a:xfrm>
          <a:prstGeom prst="rect">
            <a:avLst/>
          </a:prstGeom>
        </p:spPr>
      </p:pic>
      <p:pic>
        <p:nvPicPr>
          <p:cNvPr id="40" name="Audio Recording Aug 10, 2021 at 11:14:39 AM" descr="Audio Recording Aug 10, 2021 at 11:14:39 AM">
            <a:hlinkClick r:id="" action="ppaction://media"/>
            <a:extLst>
              <a:ext uri="{FF2B5EF4-FFF2-40B4-BE49-F238E27FC236}">
                <a16:creationId xmlns:a16="http://schemas.microsoft.com/office/drawing/2014/main" id="{713878D9-5B1B-0106-0372-2FE53DFE08C0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495801"/>
            <a:ext cx="533400" cy="533400"/>
          </a:xfrm>
          <a:prstGeom prst="rect">
            <a:avLst/>
          </a:prstGeom>
        </p:spPr>
      </p:pic>
      <p:pic>
        <p:nvPicPr>
          <p:cNvPr id="41" name="Audio Recording Aug 10, 2021 at 11:14:53 AM" descr="Audio Recording Aug 10, 2021 at 11:14:53 AM">
            <a:hlinkClick r:id="" action="ppaction://media"/>
            <a:extLst>
              <a:ext uri="{FF2B5EF4-FFF2-40B4-BE49-F238E27FC236}">
                <a16:creationId xmlns:a16="http://schemas.microsoft.com/office/drawing/2014/main" id="{8DDB9AB4-519D-787B-48EA-0E77979A05B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629400" y="8495801"/>
            <a:ext cx="533400" cy="533400"/>
          </a:xfrm>
          <a:prstGeom prst="rect">
            <a:avLst/>
          </a:prstGeom>
        </p:spPr>
      </p:pic>
      <p:pic>
        <p:nvPicPr>
          <p:cNvPr id="42" name="Audio Recording Aug 10, 2021 at 11:15:09 AM" descr="Audio Recording Aug 10, 2021 at 11:15:09 AM">
            <a:hlinkClick r:id="" action="ppaction://media"/>
            <a:extLst>
              <a:ext uri="{FF2B5EF4-FFF2-40B4-BE49-F238E27FC236}">
                <a16:creationId xmlns:a16="http://schemas.microsoft.com/office/drawing/2014/main" id="{ED669E2D-2820-BB9A-65BD-2D4B2C7B236F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370340" y="8498106"/>
            <a:ext cx="533399" cy="533399"/>
          </a:xfrm>
          <a:prstGeom prst="rect">
            <a:avLst/>
          </a:prstGeom>
        </p:spPr>
      </p:pic>
      <p:pic>
        <p:nvPicPr>
          <p:cNvPr id="43" name="Audio Recording Aug 10, 2021 at 11:15:24 AM" descr="Audio Recording Aug 10, 2021 at 11:15:24 AM">
            <a:hlinkClick r:id="" action="ppaction://media"/>
            <a:extLst>
              <a:ext uri="{FF2B5EF4-FFF2-40B4-BE49-F238E27FC236}">
                <a16:creationId xmlns:a16="http://schemas.microsoft.com/office/drawing/2014/main" id="{9524AF49-59E4-29C4-AB4D-5E8682CB7305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24211" y="8495802"/>
            <a:ext cx="533399" cy="533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6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992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9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28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4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632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29061"/>
            <a:ext cx="11720422" cy="8277437"/>
          </a:xfrm>
          <a:prstGeom prst="rect">
            <a:avLst/>
          </a:prstGeom>
        </p:spPr>
      </p:pic>
      <p:pic>
        <p:nvPicPr>
          <p:cNvPr id="12" name="Audio Recording Aug 10, 2021 at 11:15:54 AM" descr="Audio Recording Aug 10, 2021 at 11:15:54 AM">
            <a:hlinkClick r:id="" action="ppaction://media"/>
            <a:extLst>
              <a:ext uri="{FF2B5EF4-FFF2-40B4-BE49-F238E27FC236}">
                <a16:creationId xmlns:a16="http://schemas.microsoft.com/office/drawing/2014/main" id="{3ED416F0-4D6F-59F7-4A7D-CB5CF93499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4457700"/>
            <a:ext cx="533400" cy="533400"/>
          </a:xfrm>
          <a:prstGeom prst="rect">
            <a:avLst/>
          </a:prstGeom>
        </p:spPr>
      </p:pic>
      <p:pic>
        <p:nvPicPr>
          <p:cNvPr id="13" name="Audio Recording Aug 10, 2021 at 11:16:10 AM" descr="Audio Recording Aug 10, 2021 at 11:16:10 AM">
            <a:hlinkClick r:id="" action="ppaction://media"/>
            <a:extLst>
              <a:ext uri="{FF2B5EF4-FFF2-40B4-BE49-F238E27FC236}">
                <a16:creationId xmlns:a16="http://schemas.microsoft.com/office/drawing/2014/main" id="{373C277E-C1C5-190D-5B88-8A46E0EBA0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4457700"/>
            <a:ext cx="533400" cy="533400"/>
          </a:xfrm>
          <a:prstGeom prst="rect">
            <a:avLst/>
          </a:prstGeom>
        </p:spPr>
      </p:pic>
      <p:pic>
        <p:nvPicPr>
          <p:cNvPr id="14" name="Audio Recording Aug 10, 2021 at 11:16:24 AM" descr="Audio Recording Aug 10, 2021 at 11:16:24 AM">
            <a:hlinkClick r:id="" action="ppaction://media"/>
            <a:extLst>
              <a:ext uri="{FF2B5EF4-FFF2-40B4-BE49-F238E27FC236}">
                <a16:creationId xmlns:a16="http://schemas.microsoft.com/office/drawing/2014/main" id="{56A40145-E105-2DFC-5C8A-030FDBCCBC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4457700"/>
            <a:ext cx="533400" cy="533400"/>
          </a:xfrm>
          <a:prstGeom prst="rect">
            <a:avLst/>
          </a:prstGeom>
        </p:spPr>
      </p:pic>
      <p:pic>
        <p:nvPicPr>
          <p:cNvPr id="15" name="Audio Recording Aug 10, 2021 at 11:16:39 AM" descr="Audio Recording Aug 10, 2021 at 11:16:39 AM">
            <a:hlinkClick r:id="" action="ppaction://media"/>
            <a:extLst>
              <a:ext uri="{FF2B5EF4-FFF2-40B4-BE49-F238E27FC236}">
                <a16:creationId xmlns:a16="http://schemas.microsoft.com/office/drawing/2014/main" id="{EF0A62B0-1872-8D4E-FDFD-DBCD2A8094F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250612" y="4486835"/>
            <a:ext cx="533400" cy="533400"/>
          </a:xfrm>
          <a:prstGeom prst="rect">
            <a:avLst/>
          </a:prstGeom>
        </p:spPr>
      </p:pic>
      <p:pic>
        <p:nvPicPr>
          <p:cNvPr id="16" name="Audio Recording Aug 10, 2021 at 11:16:54 AM" descr="Audio Recording Aug 10, 2021 at 11:16:54 AM">
            <a:hlinkClick r:id="" action="ppaction://media"/>
            <a:extLst>
              <a:ext uri="{FF2B5EF4-FFF2-40B4-BE49-F238E27FC236}">
                <a16:creationId xmlns:a16="http://schemas.microsoft.com/office/drawing/2014/main" id="{7B38A093-BF95-6143-80BA-5791FA253C95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3657600" y="8554767"/>
            <a:ext cx="533400" cy="533400"/>
          </a:xfrm>
          <a:prstGeom prst="rect">
            <a:avLst/>
          </a:prstGeom>
        </p:spPr>
      </p:pic>
      <p:pic>
        <p:nvPicPr>
          <p:cNvPr id="17" name="Audio Recording Aug 10, 2021 at 11:17:09 AM" descr="Audio Recording Aug 10, 2021 at 11:17:09 AM">
            <a:hlinkClick r:id="" action="ppaction://media"/>
            <a:extLst>
              <a:ext uri="{FF2B5EF4-FFF2-40B4-BE49-F238E27FC236}">
                <a16:creationId xmlns:a16="http://schemas.microsoft.com/office/drawing/2014/main" id="{31235467-5D93-D28B-EC8C-4E73FD6DFE4F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6553200" y="8463753"/>
            <a:ext cx="533400" cy="533400"/>
          </a:xfrm>
          <a:prstGeom prst="rect">
            <a:avLst/>
          </a:prstGeom>
        </p:spPr>
      </p:pic>
      <p:pic>
        <p:nvPicPr>
          <p:cNvPr id="18" name="Audio Recording Aug 10, 2021 at 11:17:26 AM" descr="Audio Recording Aug 10, 2021 at 11:17:26 AM">
            <a:hlinkClick r:id="" action="ppaction://media"/>
            <a:extLst>
              <a:ext uri="{FF2B5EF4-FFF2-40B4-BE49-F238E27FC236}">
                <a16:creationId xmlns:a16="http://schemas.microsoft.com/office/drawing/2014/main" id="{5177572A-52C8-AE33-14DA-C1BD06E189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9448800" y="8463753"/>
            <a:ext cx="533400" cy="533400"/>
          </a:xfrm>
          <a:prstGeom prst="rect">
            <a:avLst/>
          </a:prstGeom>
        </p:spPr>
      </p:pic>
      <p:pic>
        <p:nvPicPr>
          <p:cNvPr id="19" name="Audio Recording Aug 10, 2021 at 11:17:43 AM" descr="Audio Recording Aug 10, 2021 at 11:17:43 AM">
            <a:hlinkClick r:id="" action="ppaction://media"/>
            <a:extLst>
              <a:ext uri="{FF2B5EF4-FFF2-40B4-BE49-F238E27FC236}">
                <a16:creationId xmlns:a16="http://schemas.microsoft.com/office/drawing/2014/main" id="{77EBEEF6-8D56-1776-227D-6B795628978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8"/>
          <a:stretch>
            <a:fillRect/>
          </a:stretch>
        </p:blipFill>
        <p:spPr>
          <a:xfrm>
            <a:off x="12330953" y="8463753"/>
            <a:ext cx="5334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5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2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5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54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6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4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44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751" y="1980649"/>
            <a:ext cx="13414849" cy="6325701"/>
          </a:xfrm>
          <a:prstGeom prst="rect">
            <a:avLst/>
          </a:prstGeom>
        </p:spPr>
      </p:pic>
      <p:pic>
        <p:nvPicPr>
          <p:cNvPr id="20" name="Audio Recording Aug 10, 2021 at 11:18:16 AM" descr="Audio Recording Aug 10, 2021 at 11:18:16 AM">
            <a:hlinkClick r:id="" action="ppaction://media"/>
            <a:extLst>
              <a:ext uri="{FF2B5EF4-FFF2-40B4-BE49-F238E27FC236}">
                <a16:creationId xmlns:a16="http://schemas.microsoft.com/office/drawing/2014/main" id="{B24E4552-99B6-C63B-D15B-D7578B1BF6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2971800" y="7361703"/>
            <a:ext cx="601197" cy="601197"/>
          </a:xfrm>
          <a:prstGeom prst="rect">
            <a:avLst/>
          </a:prstGeom>
        </p:spPr>
      </p:pic>
      <p:pic>
        <p:nvPicPr>
          <p:cNvPr id="21" name="Audio Recording Aug 10, 2021 at 11:18:32 AM" descr="Audio Recording Aug 10, 2021 at 11:18:32 AM">
            <a:hlinkClick r:id="" action="ppaction://media"/>
            <a:extLst>
              <a:ext uri="{FF2B5EF4-FFF2-40B4-BE49-F238E27FC236}">
                <a16:creationId xmlns:a16="http://schemas.microsoft.com/office/drawing/2014/main" id="{B2698FF6-0FE7-7A71-B75D-196023253C1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7552203" y="7361703"/>
            <a:ext cx="601197" cy="601197"/>
          </a:xfrm>
          <a:prstGeom prst="rect">
            <a:avLst/>
          </a:prstGeom>
        </p:spPr>
      </p:pic>
      <p:pic>
        <p:nvPicPr>
          <p:cNvPr id="22" name="Audio Recording Aug 10, 2021 at 11:18:44 AM" descr="Audio Recording Aug 10, 2021 at 11:18:44 AM">
            <a:hlinkClick r:id="" action="ppaction://media"/>
            <a:extLst>
              <a:ext uri="{FF2B5EF4-FFF2-40B4-BE49-F238E27FC236}">
                <a16:creationId xmlns:a16="http://schemas.microsoft.com/office/drawing/2014/main" id="{ECD7EE3E-53CE-EE04-19DD-FF08C2B531D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1903029" y="7412162"/>
            <a:ext cx="601197" cy="60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2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44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ef870-78e6-4e08-81ff-966b41a1dc15">
      <Terms xmlns="http://schemas.microsoft.com/office/infopath/2007/PartnerControls"/>
    </lcf76f155ced4ddcb4097134ff3c332f>
    <TaxCatchAll xmlns="657e93d4-c665-4b58-87e4-2781e3a19857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F05FD31-76D4-4B07-A650-A04DED5765EF}"/>
</file>

<file path=customXml/itemProps2.xml><?xml version="1.0" encoding="utf-8"?>
<ds:datastoreItem xmlns:ds="http://schemas.openxmlformats.org/officeDocument/2006/customXml" ds:itemID="{B98A8A88-8457-4E42-A882-BE8E6111998A}"/>
</file>

<file path=customXml/itemProps3.xml><?xml version="1.0" encoding="utf-8"?>
<ds:datastoreItem xmlns:ds="http://schemas.openxmlformats.org/officeDocument/2006/customXml" ds:itemID="{DDDD99C4-233E-4B1C-8515-B5FD78544CEE}"/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72</Words>
  <Application>Microsoft Macintosh PowerPoint</Application>
  <PresentationFormat>Custom</PresentationFormat>
  <Paragraphs>12</Paragraphs>
  <Slides>5</Slides>
  <Notes>0</Notes>
  <HiddenSlides>0</HiddenSlides>
  <MMClips>19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Cooper Hewitt Bold</vt:lpstr>
      <vt:lpstr>Calibri</vt:lpstr>
      <vt:lpstr>Mali Bold</vt:lpstr>
      <vt:lpstr>Acherus Grotesque Light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13</cp:revision>
  <dcterms:created xsi:type="dcterms:W3CDTF">2006-08-16T00:00:00Z</dcterms:created>
  <dcterms:modified xsi:type="dcterms:W3CDTF">2022-11-28T21:43:47Z</dcterms:modified>
  <dc:identifier>DAFRYEIHZ1c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0x010100EEE5BB2645AC654B804B4639F2278C6C</vt:lpwstr>
  </property>
</Properties>
</file>