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az-Cyrl-AZ" sz="9500" b="1" dirty="0">
                <a:solidFill>
                  <a:srgbClr val="FFFFFF"/>
                </a:solidFill>
                <a:latin typeface="Mali Bold"/>
              </a:rPr>
              <a:t>Звуки диграфа</a:t>
            </a:r>
            <a:endParaRPr lang="en-US" sz="9500" b="1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z-Cyrl-AZ" sz="3600" dirty="0">
                <a:solidFill>
                  <a:srgbClr val="FFFFFF"/>
                </a:solidFill>
                <a:latin typeface="Mali Bold"/>
              </a:rPr>
              <a:t>Интерактивное мероприятие для детей и их семей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az-Cyrl-AZ" sz="6899" b="1" dirty="0">
                <a:solidFill>
                  <a:srgbClr val="203963"/>
                </a:solidFill>
                <a:latin typeface="Cooper Hewitt Bold"/>
              </a:rPr>
              <a:t>МАРШРУТЫ</a:t>
            </a:r>
            <a:endParaRPr lang="en-US" sz="6899" b="1" dirty="0">
              <a:solidFill>
                <a:srgbClr val="203963"/>
              </a:solidFill>
              <a:latin typeface="Cooper Hewitt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705347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4400" b="1" dirty="0"/>
              <a:t>ЗВУКИ ДИГРАФА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b="0" i="0" u="none" strike="noStrike" dirty="0">
                <a:effectLst/>
              </a:rPr>
              <a:t>Сядьте со своим ребенком, нажмите на карточку и послушайте букву (ы), ключевое слово и звук.</a:t>
            </a:r>
            <a:endParaRPr lang="en-US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b="0" i="0" u="none" strike="noStrike" dirty="0">
                <a:effectLst/>
              </a:rPr>
              <a:t>Повторите букву (буквы), ключевое слово и звук для вашего ребенка и попросите его повторить его после вас.</a:t>
            </a:r>
            <a:endParaRPr lang="en-US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b="0" i="0" u="none" strike="noStrike">
                <a:effectLst/>
              </a:rPr>
              <a:t>Спросите их: «Какие еще слова вы можете придумать, чтобы иметь эти диграфы?»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7707E04-937B-42FD-A25F-8A0E22135FDA}"/>
</file>

<file path=customXml/itemProps2.xml><?xml version="1.0" encoding="utf-8"?>
<ds:datastoreItem xmlns:ds="http://schemas.openxmlformats.org/officeDocument/2006/customXml" ds:itemID="{DB41CA6A-94BC-4C89-8C42-625AF0943C88}"/>
</file>

<file path=customXml/itemProps3.xml><?xml version="1.0" encoding="utf-8"?>
<ds:datastoreItem xmlns:ds="http://schemas.openxmlformats.org/officeDocument/2006/customXml" ds:itemID="{406C3088-73C0-41FD-BF39-774B13B9A5F5}"/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72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13</cp:revision>
  <dcterms:created xsi:type="dcterms:W3CDTF">2006-08-16T00:00:00Z</dcterms:created>
  <dcterms:modified xsi:type="dcterms:W3CDTF">2022-11-28T22:04:45Z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