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Acherus Grotesque Light Bold" pitchFamily="2" charset="77"/>
      <p:regular r:id="rId7"/>
      <p:bold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ooper Hewitt Bold" pitchFamily="2" charset="77"/>
      <p:regular r:id="rId13"/>
      <p:bold r:id="rId14"/>
    </p:embeddedFont>
    <p:embeddedFont>
      <p:font typeface="Mali Bold" pitchFamily="2" charset="-34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15" autoAdjust="0"/>
  </p:normalViewPr>
  <p:slideViewPr>
    <p:cSldViewPr>
      <p:cViewPr varScale="1">
        <p:scale>
          <a:sx n="70" d="100"/>
          <a:sy n="70" d="100"/>
        </p:scale>
        <p:origin x="840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customXml" Target="../customXml/item3.xml"/><Relationship Id="rId10" Type="http://schemas.openxmlformats.org/officeDocument/2006/relationships/font" Target="fonts/font4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image" Target="../media/image1.png"/><Relationship Id="rId26" Type="http://schemas.openxmlformats.org/officeDocument/2006/relationships/image" Target="../media/image33.svg"/><Relationship Id="rId3" Type="http://schemas.microsoft.com/office/2007/relationships/media" Target="../media/media2.m4a"/><Relationship Id="rId21" Type="http://schemas.openxmlformats.org/officeDocument/2006/relationships/image" Target="../media/image28.png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openxmlformats.org/officeDocument/2006/relationships/slideLayout" Target="../slideLayouts/slideLayout7.xml"/><Relationship Id="rId25" Type="http://schemas.openxmlformats.org/officeDocument/2006/relationships/image" Target="../media/image32.png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image" Target="../media/image27.sv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image" Target="../media/image31.svg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openxmlformats.org/officeDocument/2006/relationships/image" Target="../media/image30.png"/><Relationship Id="rId28" Type="http://schemas.openxmlformats.org/officeDocument/2006/relationships/image" Target="../media/image35.png"/><Relationship Id="rId10" Type="http://schemas.openxmlformats.org/officeDocument/2006/relationships/audio" Target="../media/media5.m4a"/><Relationship Id="rId19" Type="http://schemas.openxmlformats.org/officeDocument/2006/relationships/image" Target="../media/image26.png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image" Target="../media/image29.svg"/><Relationship Id="rId27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2.m4a"/><Relationship Id="rId13" Type="http://schemas.microsoft.com/office/2007/relationships/media" Target="../media/media15.m4a"/><Relationship Id="rId18" Type="http://schemas.openxmlformats.org/officeDocument/2006/relationships/image" Target="../media/image1.png"/><Relationship Id="rId26" Type="http://schemas.openxmlformats.org/officeDocument/2006/relationships/image" Target="../media/image33.svg"/><Relationship Id="rId3" Type="http://schemas.microsoft.com/office/2007/relationships/media" Target="../media/media10.m4a"/><Relationship Id="rId21" Type="http://schemas.openxmlformats.org/officeDocument/2006/relationships/image" Target="../media/image28.png"/><Relationship Id="rId7" Type="http://schemas.microsoft.com/office/2007/relationships/media" Target="../media/media12.m4a"/><Relationship Id="rId12" Type="http://schemas.openxmlformats.org/officeDocument/2006/relationships/audio" Target="../media/media14.m4a"/><Relationship Id="rId17" Type="http://schemas.openxmlformats.org/officeDocument/2006/relationships/slideLayout" Target="../slideLayouts/slideLayout7.xml"/><Relationship Id="rId25" Type="http://schemas.openxmlformats.org/officeDocument/2006/relationships/image" Target="../media/image32.png"/><Relationship Id="rId2" Type="http://schemas.openxmlformats.org/officeDocument/2006/relationships/audio" Target="../media/media9.m4a"/><Relationship Id="rId16" Type="http://schemas.openxmlformats.org/officeDocument/2006/relationships/audio" Target="../media/media16.m4a"/><Relationship Id="rId20" Type="http://schemas.openxmlformats.org/officeDocument/2006/relationships/image" Target="../media/image27.svg"/><Relationship Id="rId1" Type="http://schemas.microsoft.com/office/2007/relationships/media" Target="../media/media9.m4a"/><Relationship Id="rId6" Type="http://schemas.openxmlformats.org/officeDocument/2006/relationships/audio" Target="../media/media11.m4a"/><Relationship Id="rId11" Type="http://schemas.microsoft.com/office/2007/relationships/media" Target="../media/media14.m4a"/><Relationship Id="rId24" Type="http://schemas.openxmlformats.org/officeDocument/2006/relationships/image" Target="../media/image31.svg"/><Relationship Id="rId5" Type="http://schemas.microsoft.com/office/2007/relationships/media" Target="../media/media11.m4a"/><Relationship Id="rId15" Type="http://schemas.microsoft.com/office/2007/relationships/media" Target="../media/media16.m4a"/><Relationship Id="rId23" Type="http://schemas.openxmlformats.org/officeDocument/2006/relationships/image" Target="../media/image30.png"/><Relationship Id="rId28" Type="http://schemas.openxmlformats.org/officeDocument/2006/relationships/image" Target="../media/image35.png"/><Relationship Id="rId10" Type="http://schemas.openxmlformats.org/officeDocument/2006/relationships/audio" Target="../media/media13.m4a"/><Relationship Id="rId19" Type="http://schemas.openxmlformats.org/officeDocument/2006/relationships/image" Target="../media/image26.png"/><Relationship Id="rId4" Type="http://schemas.openxmlformats.org/officeDocument/2006/relationships/audio" Target="../media/media10.m4a"/><Relationship Id="rId9" Type="http://schemas.microsoft.com/office/2007/relationships/media" Target="../media/media13.m4a"/><Relationship Id="rId14" Type="http://schemas.openxmlformats.org/officeDocument/2006/relationships/audio" Target="../media/media15.m4a"/><Relationship Id="rId22" Type="http://schemas.openxmlformats.org/officeDocument/2006/relationships/image" Target="../media/image29.svg"/><Relationship Id="rId27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microsoft.com/office/2007/relationships/media" Target="../media/media18.m4a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9.svg"/><Relationship Id="rId17" Type="http://schemas.openxmlformats.org/officeDocument/2006/relationships/image" Target="../media/image37.png"/><Relationship Id="rId2" Type="http://schemas.openxmlformats.org/officeDocument/2006/relationships/audio" Target="../media/media17.m4a"/><Relationship Id="rId16" Type="http://schemas.openxmlformats.org/officeDocument/2006/relationships/image" Target="../media/image33.svg"/><Relationship Id="rId1" Type="http://schemas.microsoft.com/office/2007/relationships/media" Target="../media/media17.m4a"/><Relationship Id="rId6" Type="http://schemas.openxmlformats.org/officeDocument/2006/relationships/audio" Target="../media/media19.m4a"/><Relationship Id="rId11" Type="http://schemas.openxmlformats.org/officeDocument/2006/relationships/image" Target="../media/image28.png"/><Relationship Id="rId5" Type="http://schemas.microsoft.com/office/2007/relationships/media" Target="../media/media19.m4a"/><Relationship Id="rId15" Type="http://schemas.openxmlformats.org/officeDocument/2006/relationships/image" Target="../media/image32.png"/><Relationship Id="rId10" Type="http://schemas.openxmlformats.org/officeDocument/2006/relationships/image" Target="../media/image27.svg"/><Relationship Id="rId4" Type="http://schemas.openxmlformats.org/officeDocument/2006/relationships/audio" Target="../media/media18.m4a"/><Relationship Id="rId9" Type="http://schemas.openxmlformats.org/officeDocument/2006/relationships/image" Target="../media/image26.png"/><Relationship Id="rId14" Type="http://schemas.openxmlformats.org/officeDocument/2006/relationships/image" Target="../media/image3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216915" y="742801"/>
            <a:ext cx="11854169" cy="6640897"/>
            <a:chOff x="0" y="0"/>
            <a:chExt cx="4009929" cy="224642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09929" cy="2246427"/>
            </a:xfrm>
            <a:custGeom>
              <a:avLst/>
              <a:gdLst/>
              <a:ahLst/>
              <a:cxnLst/>
              <a:rect l="l" t="t" r="r" b="b"/>
              <a:pathLst>
                <a:path w="4009929" h="2246427">
                  <a:moveTo>
                    <a:pt x="0" y="0"/>
                  </a:moveTo>
                  <a:lnTo>
                    <a:pt x="4009929" y="0"/>
                  </a:lnTo>
                  <a:lnTo>
                    <a:pt x="4009929" y="2246427"/>
                  </a:lnTo>
                  <a:lnTo>
                    <a:pt x="0" y="2246427"/>
                  </a:lnTo>
                  <a:close/>
                </a:path>
              </a:pathLst>
            </a:custGeom>
            <a:solidFill>
              <a:srgbClr val="91C260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-193035" y="9258300"/>
            <a:ext cx="18674069" cy="1125438"/>
            <a:chOff x="0" y="0"/>
            <a:chExt cx="6316907" cy="3807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16907" cy="380704"/>
            </a:xfrm>
            <a:custGeom>
              <a:avLst/>
              <a:gdLst/>
              <a:ahLst/>
              <a:cxnLst/>
              <a:rect l="l" t="t" r="r" b="b"/>
              <a:pathLst>
                <a:path w="6316907" h="380704">
                  <a:moveTo>
                    <a:pt x="0" y="0"/>
                  </a:moveTo>
                  <a:lnTo>
                    <a:pt x="6316907" y="0"/>
                  </a:lnTo>
                  <a:lnTo>
                    <a:pt x="6316907" y="380704"/>
                  </a:lnTo>
                  <a:lnTo>
                    <a:pt x="0" y="380704"/>
                  </a:lnTo>
                  <a:close/>
                </a:path>
              </a:pathLst>
            </a:custGeom>
            <a:solidFill>
              <a:srgbClr val="203963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50286"/>
          <a:stretch>
            <a:fillRect/>
          </a:stretch>
        </p:blipFill>
        <p:spPr>
          <a:xfrm>
            <a:off x="3216915" y="6001368"/>
            <a:ext cx="11854169" cy="438237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908637">
            <a:off x="15313726" y="6504283"/>
            <a:ext cx="2169659" cy="214599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r="31760"/>
          <a:stretch>
            <a:fillRect/>
          </a:stretch>
        </p:blipFill>
        <p:spPr>
          <a:xfrm>
            <a:off x="16657255" y="3581267"/>
            <a:ext cx="2137543" cy="128429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r="38261" b="23740"/>
          <a:stretch>
            <a:fillRect/>
          </a:stretch>
        </p:blipFill>
        <p:spPr>
          <a:xfrm>
            <a:off x="1053966" y="4900072"/>
            <a:ext cx="1141620" cy="112987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870932" y="7710628"/>
            <a:ext cx="1784906" cy="96384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5773912" y="1028700"/>
            <a:ext cx="1952114" cy="99801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899377">
            <a:off x="539946" y="953723"/>
            <a:ext cx="2169659" cy="2145990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3216915" y="0"/>
            <a:ext cx="11854169" cy="1962017"/>
            <a:chOff x="0" y="0"/>
            <a:chExt cx="3122086" cy="51674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122086" cy="516745"/>
            </a:xfrm>
            <a:custGeom>
              <a:avLst/>
              <a:gdLst/>
              <a:ahLst/>
              <a:cxnLst/>
              <a:rect l="l" t="t" r="r" b="b"/>
              <a:pathLst>
                <a:path w="3122086" h="516745">
                  <a:moveTo>
                    <a:pt x="0" y="0"/>
                  </a:moveTo>
                  <a:lnTo>
                    <a:pt x="3122086" y="0"/>
                  </a:lnTo>
                  <a:lnTo>
                    <a:pt x="3122086" y="516745"/>
                  </a:lnTo>
                  <a:lnTo>
                    <a:pt x="0" y="516745"/>
                  </a:lnTo>
                  <a:close/>
                </a:path>
              </a:pathLst>
            </a:custGeom>
            <a:solidFill>
              <a:srgbClr val="203963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3505200" y="2869583"/>
            <a:ext cx="11277599" cy="14353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2000"/>
              </a:lnSpc>
            </a:pPr>
            <a:r>
              <a:rPr lang="ar-AE" sz="9500" b="1" dirty="0">
                <a:solidFill>
                  <a:srgbClr val="FFFFFF"/>
                </a:solidFill>
                <a:latin typeface="Mali Bold"/>
              </a:rPr>
              <a:t>ڈیگراف آوازیں</a:t>
            </a:r>
            <a:endParaRPr lang="en-US" sz="9500" b="1" dirty="0">
              <a:solidFill>
                <a:srgbClr val="FFFFFF"/>
              </a:solidFill>
              <a:latin typeface="Mali Bold"/>
            </a:endParaRPr>
          </a:p>
        </p:txBody>
      </p:sp>
      <p:grpSp>
        <p:nvGrpSpPr>
          <p:cNvPr id="18" name="Group 18"/>
          <p:cNvGrpSpPr/>
          <p:nvPr/>
        </p:nvGrpSpPr>
        <p:grpSpPr>
          <a:xfrm>
            <a:off x="7783427" y="110259"/>
            <a:ext cx="2721147" cy="1741498"/>
            <a:chOff x="0" y="0"/>
            <a:chExt cx="3628195" cy="2321998"/>
          </a:xfrm>
        </p:grpSpPr>
        <p:grpSp>
          <p:nvGrpSpPr>
            <p:cNvPr id="19" name="Group 19"/>
            <p:cNvGrpSpPr>
              <a:grpSpLocks noChangeAspect="1"/>
            </p:cNvGrpSpPr>
            <p:nvPr/>
          </p:nvGrpSpPr>
          <p:grpSpPr>
            <a:xfrm>
              <a:off x="1000050" y="0"/>
              <a:ext cx="1628095" cy="1628095"/>
              <a:chOff x="0" y="0"/>
              <a:chExt cx="6355080" cy="635508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FCFDFC"/>
              </a:solidFill>
            </p:spPr>
          </p:sp>
        </p:grpSp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1174845" y="223567"/>
              <a:ext cx="1278505" cy="1037187"/>
            </a:xfrm>
            <a:prstGeom prst="rect">
              <a:avLst/>
            </a:prstGeom>
          </p:spPr>
        </p:pic>
        <p:sp>
          <p:nvSpPr>
            <p:cNvPr id="22" name="TextBox 22"/>
            <p:cNvSpPr txBox="1"/>
            <p:nvPr/>
          </p:nvSpPr>
          <p:spPr>
            <a:xfrm>
              <a:off x="0" y="1705586"/>
              <a:ext cx="3628195" cy="3641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76"/>
                </a:lnSpc>
                <a:spcBef>
                  <a:spcPct val="0"/>
                </a:spcBef>
              </a:pPr>
              <a:r>
                <a:rPr lang="en-US" sz="1625" spc="76">
                  <a:solidFill>
                    <a:srgbClr val="FFFFFF"/>
                  </a:solidFill>
                  <a:latin typeface="Acherus Grotesque Light Bold"/>
                </a:rPr>
                <a:t>NYC PUBLIC SCHOOLS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283589" y="2089564"/>
              <a:ext cx="3061018" cy="2324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16"/>
                </a:lnSpc>
                <a:spcBef>
                  <a:spcPct val="0"/>
                </a:spcBef>
              </a:pPr>
              <a:r>
                <a:rPr lang="en-US" sz="1011" spc="118">
                  <a:solidFill>
                    <a:srgbClr val="FFFFFF"/>
                  </a:solidFill>
                  <a:latin typeface="Acherus Grotesque Light Bold"/>
                </a:rPr>
                <a:t>LITERACY COLLABORATIVE</a:t>
              </a:r>
            </a:p>
          </p:txBody>
        </p:sp>
      </p:grpSp>
      <p:sp>
        <p:nvSpPr>
          <p:cNvPr id="24" name="TextBox 17">
            <a:extLst>
              <a:ext uri="{FF2B5EF4-FFF2-40B4-BE49-F238E27FC236}">
                <a16:creationId xmlns:a16="http://schemas.microsoft.com/office/drawing/2014/main" id="{656A010A-EE2F-2CEF-206B-D43B9B803621}"/>
              </a:ext>
            </a:extLst>
          </p:cNvPr>
          <p:cNvSpPr txBox="1"/>
          <p:nvPr/>
        </p:nvSpPr>
        <p:spPr>
          <a:xfrm>
            <a:off x="3505200" y="4407813"/>
            <a:ext cx="1127760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ar-AE" sz="4000" dirty="0">
                <a:solidFill>
                  <a:srgbClr val="FFFFFF"/>
                </a:solidFill>
                <a:latin typeface="Mali Bold"/>
              </a:rPr>
              <a:t>بچوں اور ان کے خاندانوں کے لئے ایک انٹرایکٹو سرگرمی</a:t>
            </a:r>
            <a:endParaRPr lang="en-US" sz="4000" dirty="0">
              <a:solidFill>
                <a:srgbClr val="FFFFFF"/>
              </a:solidFill>
              <a:latin typeface="Mali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548" r="2376" b="10164"/>
          <a:stretch>
            <a:fillRect/>
          </a:stretch>
        </p:blipFill>
        <p:spPr>
          <a:xfrm rot="247948">
            <a:off x="6809685" y="647734"/>
            <a:ext cx="10092142" cy="10285277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-190500" y="9258300"/>
            <a:ext cx="18669000" cy="1181100"/>
            <a:chOff x="0" y="0"/>
            <a:chExt cx="6315193" cy="3995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15192" cy="399533"/>
            </a:xfrm>
            <a:custGeom>
              <a:avLst/>
              <a:gdLst/>
              <a:ahLst/>
              <a:cxnLst/>
              <a:rect l="l" t="t" r="r" b="b"/>
              <a:pathLst>
                <a:path w="6315192" h="399533">
                  <a:moveTo>
                    <a:pt x="0" y="0"/>
                  </a:moveTo>
                  <a:lnTo>
                    <a:pt x="6315192" y="0"/>
                  </a:lnTo>
                  <a:lnTo>
                    <a:pt x="6315192" y="399533"/>
                  </a:lnTo>
                  <a:lnTo>
                    <a:pt x="0" y="399533"/>
                  </a:lnTo>
                  <a:close/>
                </a:path>
              </a:pathLst>
            </a:custGeom>
            <a:solidFill>
              <a:srgbClr val="203963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323883" y="106971"/>
            <a:ext cx="8969249" cy="1043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8279"/>
              </a:lnSpc>
            </a:pPr>
            <a:r>
              <a:rPr lang="ar-AE" sz="6899" b="1" dirty="0">
                <a:solidFill>
                  <a:srgbClr val="203963"/>
                </a:solidFill>
                <a:latin typeface="Cooper Hewitt Bold"/>
              </a:rPr>
              <a:t>سمتیں</a:t>
            </a:r>
            <a:endParaRPr lang="en-US" sz="6899" b="1" dirty="0">
              <a:solidFill>
                <a:srgbClr val="203963"/>
              </a:solidFill>
              <a:latin typeface="Cooper Hewitt Bold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343025" y="1986576"/>
            <a:ext cx="6318881" cy="768890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881058">
            <a:off x="749310" y="3262576"/>
            <a:ext cx="1832711" cy="139056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219437">
            <a:off x="3656442" y="1324638"/>
            <a:ext cx="1484135" cy="9498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977533B-D065-905F-1678-73AE7420DEC5}"/>
              </a:ext>
            </a:extLst>
          </p:cNvPr>
          <p:cNvSpPr txBox="1"/>
          <p:nvPr/>
        </p:nvSpPr>
        <p:spPr>
          <a:xfrm rot="200018">
            <a:off x="8208126" y="3136233"/>
            <a:ext cx="7295260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AE" sz="4400" b="1" dirty="0"/>
              <a:t>ڈی گراف آوازیں</a:t>
            </a:r>
            <a:endParaRPr lang="en-US" sz="4400" b="1" dirty="0"/>
          </a:p>
          <a:p>
            <a:pPr algn="r"/>
            <a:endParaRPr lang="en-US" sz="2800" dirty="0"/>
          </a:p>
          <a:p>
            <a:pPr algn="r"/>
            <a:r>
              <a:rPr lang="ar-AE" sz="2800" b="0" i="0" u="none" strike="noStrike" dirty="0">
                <a:effectLst/>
              </a:rPr>
              <a:t>اپنے بچے کے ساتھ بیٹھیں اور کارڈ پر کلک کریں اور خط (زبانیں) ، مطلوبہ الفاظ اور آواز سنیں۔</a:t>
            </a:r>
            <a:endParaRPr lang="en-US" sz="2800" b="0" i="0" u="none" strike="noStrike" dirty="0">
              <a:effectLst/>
            </a:endParaRPr>
          </a:p>
          <a:p>
            <a:pPr algn="r"/>
            <a:endParaRPr lang="en-US" sz="2800" dirty="0"/>
          </a:p>
          <a:p>
            <a:pPr algn="r"/>
            <a:r>
              <a:rPr lang="ar-AE" sz="2800" b="0" i="0" u="none" strike="noStrike" dirty="0">
                <a:effectLst/>
              </a:rPr>
              <a:t>اپنے بچے کے لئے خط (خط)، مطلوبہ الفاظ، اور آواز کو دہرائیں اور ان سے آپ کے بعد اسے دہرانے کے لئے کہیں.</a:t>
            </a:r>
            <a:endParaRPr lang="en-US" sz="2800" b="0" i="0" u="none" strike="noStrike" dirty="0">
              <a:effectLst/>
            </a:endParaRPr>
          </a:p>
          <a:p>
            <a:pPr algn="r"/>
            <a:endParaRPr lang="en-US" sz="2800" dirty="0"/>
          </a:p>
          <a:p>
            <a:pPr algn="r"/>
            <a:r>
              <a:rPr lang="ar-AE" sz="2800" b="0" i="0" u="none" strike="noStrike">
                <a:effectLst/>
              </a:rPr>
              <a:t>ان سے پوچھیں ، "آپ اس کے علاوہ اور کون سے الفاظ سوچ سکتے ہیں جن میں یہ ڈیگراف ہیں؟"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8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-10800000">
            <a:off x="1028700" y="1028700"/>
            <a:ext cx="16230600" cy="8792319"/>
            <a:chOff x="0" y="0"/>
            <a:chExt cx="4641060" cy="2514120"/>
          </a:xfrm>
        </p:grpSpPr>
        <p:sp>
          <p:nvSpPr>
            <p:cNvPr id="4" name="Freeform 4"/>
            <p:cNvSpPr/>
            <p:nvPr/>
          </p:nvSpPr>
          <p:spPr>
            <a:xfrm>
              <a:off x="0" y="-3810"/>
              <a:ext cx="4644870" cy="2519200"/>
            </a:xfrm>
            <a:custGeom>
              <a:avLst/>
              <a:gdLst/>
              <a:ahLst/>
              <a:cxnLst/>
              <a:rect l="l" t="t" r="r" b="b"/>
              <a:pathLst>
                <a:path w="4644870" h="2519200">
                  <a:moveTo>
                    <a:pt x="4632170" y="38100"/>
                  </a:moveTo>
                  <a:cubicBezTo>
                    <a:pt x="4630900" y="34290"/>
                    <a:pt x="4630900" y="30480"/>
                    <a:pt x="4630900" y="25400"/>
                  </a:cubicBezTo>
                  <a:cubicBezTo>
                    <a:pt x="4630900" y="11430"/>
                    <a:pt x="4627090" y="6350"/>
                    <a:pt x="4613120" y="5080"/>
                  </a:cubicBezTo>
                  <a:cubicBezTo>
                    <a:pt x="4561773" y="3810"/>
                    <a:pt x="4473119" y="0"/>
                    <a:pt x="4388158" y="5080"/>
                  </a:cubicBezTo>
                  <a:cubicBezTo>
                    <a:pt x="4229319" y="12700"/>
                    <a:pt x="4074173" y="13970"/>
                    <a:pt x="3915334" y="13970"/>
                  </a:cubicBezTo>
                  <a:cubicBezTo>
                    <a:pt x="3675228" y="13970"/>
                    <a:pt x="3438815" y="10160"/>
                    <a:pt x="3198709" y="8890"/>
                  </a:cubicBezTo>
                  <a:cubicBezTo>
                    <a:pt x="3080503" y="7620"/>
                    <a:pt x="2965991" y="7620"/>
                    <a:pt x="2847785" y="8890"/>
                  </a:cubicBezTo>
                  <a:cubicBezTo>
                    <a:pt x="2718497" y="8890"/>
                    <a:pt x="2592903" y="11430"/>
                    <a:pt x="2463615" y="12700"/>
                  </a:cubicBezTo>
                  <a:cubicBezTo>
                    <a:pt x="2367573" y="13970"/>
                    <a:pt x="2275224" y="12700"/>
                    <a:pt x="2179182" y="16510"/>
                  </a:cubicBezTo>
                  <a:cubicBezTo>
                    <a:pt x="2083139" y="20320"/>
                    <a:pt x="1665724" y="20320"/>
                    <a:pt x="1569682" y="19050"/>
                  </a:cubicBezTo>
                  <a:cubicBezTo>
                    <a:pt x="1510578" y="17780"/>
                    <a:pt x="1318494" y="21590"/>
                    <a:pt x="1259390" y="21590"/>
                  </a:cubicBezTo>
                  <a:cubicBezTo>
                    <a:pt x="1181818" y="21590"/>
                    <a:pt x="1100551" y="22860"/>
                    <a:pt x="1022978" y="21590"/>
                  </a:cubicBezTo>
                  <a:cubicBezTo>
                    <a:pt x="930630" y="20320"/>
                    <a:pt x="838281" y="19050"/>
                    <a:pt x="745933" y="25400"/>
                  </a:cubicBezTo>
                  <a:cubicBezTo>
                    <a:pt x="653584" y="31750"/>
                    <a:pt x="561236" y="31750"/>
                    <a:pt x="468887" y="29210"/>
                  </a:cubicBezTo>
                  <a:cubicBezTo>
                    <a:pt x="372845" y="26670"/>
                    <a:pt x="280496" y="25400"/>
                    <a:pt x="184454" y="24130"/>
                  </a:cubicBezTo>
                  <a:cubicBezTo>
                    <a:pt x="125351" y="21590"/>
                    <a:pt x="62554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107468"/>
                    <a:pt x="3810" y="225049"/>
                    <a:pt x="2540" y="317572"/>
                  </a:cubicBezTo>
                  <a:cubicBezTo>
                    <a:pt x="1270" y="383109"/>
                    <a:pt x="2540" y="446719"/>
                    <a:pt x="2540" y="512256"/>
                  </a:cubicBezTo>
                  <a:cubicBezTo>
                    <a:pt x="3810" y="572011"/>
                    <a:pt x="5080" y="631765"/>
                    <a:pt x="6350" y="691520"/>
                  </a:cubicBezTo>
                  <a:cubicBezTo>
                    <a:pt x="7620" y="749347"/>
                    <a:pt x="6350" y="807174"/>
                    <a:pt x="7620" y="865001"/>
                  </a:cubicBezTo>
                  <a:cubicBezTo>
                    <a:pt x="8890" y="953669"/>
                    <a:pt x="10160" y="1042337"/>
                    <a:pt x="11430" y="1131005"/>
                  </a:cubicBezTo>
                  <a:cubicBezTo>
                    <a:pt x="11430" y="1163773"/>
                    <a:pt x="11430" y="2432111"/>
                    <a:pt x="11430" y="2464880"/>
                  </a:cubicBezTo>
                  <a:cubicBezTo>
                    <a:pt x="11430" y="2483640"/>
                    <a:pt x="15240" y="2487450"/>
                    <a:pt x="31750" y="2491260"/>
                  </a:cubicBezTo>
                  <a:cubicBezTo>
                    <a:pt x="43180" y="2493800"/>
                    <a:pt x="54610" y="2496340"/>
                    <a:pt x="77330" y="2497610"/>
                  </a:cubicBezTo>
                  <a:cubicBezTo>
                    <a:pt x="228781" y="2498880"/>
                    <a:pt x="380233" y="2500150"/>
                    <a:pt x="531684" y="2500150"/>
                  </a:cubicBezTo>
                  <a:cubicBezTo>
                    <a:pt x="564930" y="2500150"/>
                    <a:pt x="598175" y="2500150"/>
                    <a:pt x="631421" y="2500150"/>
                  </a:cubicBezTo>
                  <a:cubicBezTo>
                    <a:pt x="738545" y="2501420"/>
                    <a:pt x="841975" y="2505230"/>
                    <a:pt x="949100" y="2502690"/>
                  </a:cubicBezTo>
                  <a:cubicBezTo>
                    <a:pt x="1063612" y="2500150"/>
                    <a:pt x="1181818" y="2501420"/>
                    <a:pt x="1296330" y="2502690"/>
                  </a:cubicBezTo>
                  <a:cubicBezTo>
                    <a:pt x="1433006" y="2503960"/>
                    <a:pt x="2027730" y="2503960"/>
                    <a:pt x="2164406" y="2503960"/>
                  </a:cubicBezTo>
                  <a:cubicBezTo>
                    <a:pt x="2278918" y="2505230"/>
                    <a:pt x="2393430" y="2503960"/>
                    <a:pt x="2507943" y="2505230"/>
                  </a:cubicBezTo>
                  <a:cubicBezTo>
                    <a:pt x="2592903" y="2505230"/>
                    <a:pt x="2677864" y="2507770"/>
                    <a:pt x="2762825" y="2506500"/>
                  </a:cubicBezTo>
                  <a:cubicBezTo>
                    <a:pt x="2940134" y="2506500"/>
                    <a:pt x="3117443" y="2503960"/>
                    <a:pt x="3294752" y="2505230"/>
                  </a:cubicBezTo>
                  <a:cubicBezTo>
                    <a:pt x="3564410" y="2506500"/>
                    <a:pt x="3834067" y="2510310"/>
                    <a:pt x="4103725" y="2512850"/>
                  </a:cubicBezTo>
                  <a:cubicBezTo>
                    <a:pt x="4192379" y="2514120"/>
                    <a:pt x="4281034" y="2512850"/>
                    <a:pt x="4369689" y="2511580"/>
                  </a:cubicBezTo>
                  <a:cubicBezTo>
                    <a:pt x="4447261" y="2510310"/>
                    <a:pt x="4524834" y="2510310"/>
                    <a:pt x="4596610" y="2516660"/>
                  </a:cubicBezTo>
                  <a:cubicBezTo>
                    <a:pt x="4609310" y="2519200"/>
                    <a:pt x="4618200" y="2512850"/>
                    <a:pt x="4619470" y="2498880"/>
                  </a:cubicBezTo>
                  <a:cubicBezTo>
                    <a:pt x="4620740" y="2483640"/>
                    <a:pt x="4622010" y="2468400"/>
                    <a:pt x="4622010" y="2443677"/>
                  </a:cubicBezTo>
                  <a:cubicBezTo>
                    <a:pt x="4624550" y="2378139"/>
                    <a:pt x="4627090" y="1077033"/>
                    <a:pt x="4629629" y="1011496"/>
                  </a:cubicBezTo>
                  <a:cubicBezTo>
                    <a:pt x="4630900" y="986437"/>
                    <a:pt x="4630900" y="961379"/>
                    <a:pt x="4630900" y="938248"/>
                  </a:cubicBezTo>
                  <a:cubicBezTo>
                    <a:pt x="4632170" y="872711"/>
                    <a:pt x="4633440" y="807174"/>
                    <a:pt x="4634710" y="739709"/>
                  </a:cubicBezTo>
                  <a:cubicBezTo>
                    <a:pt x="4635979" y="662606"/>
                    <a:pt x="4635979" y="587431"/>
                    <a:pt x="4635979" y="510329"/>
                  </a:cubicBezTo>
                  <a:cubicBezTo>
                    <a:pt x="4635979" y="485270"/>
                    <a:pt x="4637250" y="460212"/>
                    <a:pt x="4637250" y="437081"/>
                  </a:cubicBezTo>
                  <a:cubicBezTo>
                    <a:pt x="4637250" y="373472"/>
                    <a:pt x="4635979" y="311789"/>
                    <a:pt x="4637250" y="248180"/>
                  </a:cubicBezTo>
                  <a:cubicBezTo>
                    <a:pt x="4641060" y="182643"/>
                    <a:pt x="4644870" y="90120"/>
                    <a:pt x="4632170" y="381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-193035" y="9258300"/>
            <a:ext cx="18674069" cy="1125438"/>
            <a:chOff x="0" y="0"/>
            <a:chExt cx="6316907" cy="3807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16907" cy="380704"/>
            </a:xfrm>
            <a:custGeom>
              <a:avLst/>
              <a:gdLst/>
              <a:ahLst/>
              <a:cxnLst/>
              <a:rect l="l" t="t" r="r" b="b"/>
              <a:pathLst>
                <a:path w="6316907" h="380704">
                  <a:moveTo>
                    <a:pt x="0" y="0"/>
                  </a:moveTo>
                  <a:lnTo>
                    <a:pt x="6316907" y="0"/>
                  </a:lnTo>
                  <a:lnTo>
                    <a:pt x="6316907" y="380704"/>
                  </a:lnTo>
                  <a:lnTo>
                    <a:pt x="0" y="380704"/>
                  </a:lnTo>
                  <a:close/>
                </a:path>
              </a:pathLst>
            </a:custGeom>
            <a:solidFill>
              <a:srgbClr val="203963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298026">
            <a:off x="370857" y="-423972"/>
            <a:ext cx="948888" cy="364957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560670">
            <a:off x="15545748" y="7848929"/>
            <a:ext cx="2438220" cy="394418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16503094" y="6397854"/>
            <a:ext cx="1784906" cy="96384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1475961" y="249628"/>
            <a:ext cx="1271836" cy="15581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0B36F9-DB1C-855D-AB4E-BD9E8D77A33E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3788" y="1029061"/>
            <a:ext cx="11720423" cy="8277437"/>
          </a:xfrm>
          <a:prstGeom prst="rect">
            <a:avLst/>
          </a:prstGeom>
        </p:spPr>
      </p:pic>
      <p:pic>
        <p:nvPicPr>
          <p:cNvPr id="36" name="Audio Recording Aug 10, 2021 at 11:13:37 AM" descr="Audio Recording Aug 10, 2021 at 11:13:37 AM">
            <a:hlinkClick r:id="" action="ppaction://media"/>
            <a:extLst>
              <a:ext uri="{FF2B5EF4-FFF2-40B4-BE49-F238E27FC236}">
                <a16:creationId xmlns:a16="http://schemas.microsoft.com/office/drawing/2014/main" id="{C589BB06-3C49-7202-908C-F6026C892E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3657600" y="4457700"/>
            <a:ext cx="533400" cy="533400"/>
          </a:xfrm>
          <a:prstGeom prst="rect">
            <a:avLst/>
          </a:prstGeom>
        </p:spPr>
      </p:pic>
      <p:pic>
        <p:nvPicPr>
          <p:cNvPr id="37" name="Audio Recording Aug 10, 2021 at 11:13:54 AM" descr="Audio Recording Aug 10, 2021 at 11:13:54 AM">
            <a:hlinkClick r:id="" action="ppaction://media"/>
            <a:extLst>
              <a:ext uri="{FF2B5EF4-FFF2-40B4-BE49-F238E27FC236}">
                <a16:creationId xmlns:a16="http://schemas.microsoft.com/office/drawing/2014/main" id="{4F5F8450-AA65-37F7-7088-774B7FDBAD8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6629400" y="4457700"/>
            <a:ext cx="533400" cy="533400"/>
          </a:xfrm>
          <a:prstGeom prst="rect">
            <a:avLst/>
          </a:prstGeom>
        </p:spPr>
      </p:pic>
      <p:pic>
        <p:nvPicPr>
          <p:cNvPr id="38" name="Audio Recording Aug 10, 2021 at 11:14:08 AM" descr="Audio Recording Aug 10, 2021 at 11:14:08 AM">
            <a:hlinkClick r:id="" action="ppaction://media"/>
            <a:extLst>
              <a:ext uri="{FF2B5EF4-FFF2-40B4-BE49-F238E27FC236}">
                <a16:creationId xmlns:a16="http://schemas.microsoft.com/office/drawing/2014/main" id="{B2C21A69-62DE-6E73-B7DA-A44ED954D42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9431212" y="4457700"/>
            <a:ext cx="533399" cy="533399"/>
          </a:xfrm>
          <a:prstGeom prst="rect">
            <a:avLst/>
          </a:prstGeom>
        </p:spPr>
      </p:pic>
      <p:pic>
        <p:nvPicPr>
          <p:cNvPr id="39" name="Audio Recording Aug 10, 2021 at 11:14:22 AM" descr="Audio Recording Aug 10, 2021 at 11:14:22 AM">
            <a:hlinkClick r:id="" action="ppaction://media"/>
            <a:extLst>
              <a:ext uri="{FF2B5EF4-FFF2-40B4-BE49-F238E27FC236}">
                <a16:creationId xmlns:a16="http://schemas.microsoft.com/office/drawing/2014/main" id="{51A09231-6D43-EDF9-E422-2CA9D259025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2253873" y="4457700"/>
            <a:ext cx="533399" cy="533399"/>
          </a:xfrm>
          <a:prstGeom prst="rect">
            <a:avLst/>
          </a:prstGeom>
        </p:spPr>
      </p:pic>
      <p:pic>
        <p:nvPicPr>
          <p:cNvPr id="40" name="Audio Recording Aug 10, 2021 at 11:14:39 AM" descr="Audio Recording Aug 10, 2021 at 11:14:39 AM">
            <a:hlinkClick r:id="" action="ppaction://media"/>
            <a:extLst>
              <a:ext uri="{FF2B5EF4-FFF2-40B4-BE49-F238E27FC236}">
                <a16:creationId xmlns:a16="http://schemas.microsoft.com/office/drawing/2014/main" id="{713878D9-5B1B-0106-0372-2FE53DFE08C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3657600" y="8495801"/>
            <a:ext cx="533400" cy="533400"/>
          </a:xfrm>
          <a:prstGeom prst="rect">
            <a:avLst/>
          </a:prstGeom>
        </p:spPr>
      </p:pic>
      <p:pic>
        <p:nvPicPr>
          <p:cNvPr id="41" name="Audio Recording Aug 10, 2021 at 11:14:53 AM" descr="Audio Recording Aug 10, 2021 at 11:14:53 AM">
            <a:hlinkClick r:id="" action="ppaction://media"/>
            <a:extLst>
              <a:ext uri="{FF2B5EF4-FFF2-40B4-BE49-F238E27FC236}">
                <a16:creationId xmlns:a16="http://schemas.microsoft.com/office/drawing/2014/main" id="{8DDB9AB4-519D-787B-48EA-0E77979A05B6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6629400" y="8495801"/>
            <a:ext cx="533400" cy="533400"/>
          </a:xfrm>
          <a:prstGeom prst="rect">
            <a:avLst/>
          </a:prstGeom>
        </p:spPr>
      </p:pic>
      <p:pic>
        <p:nvPicPr>
          <p:cNvPr id="42" name="Audio Recording Aug 10, 2021 at 11:15:09 AM" descr="Audio Recording Aug 10, 2021 at 11:15:09 AM">
            <a:hlinkClick r:id="" action="ppaction://media"/>
            <a:extLst>
              <a:ext uri="{FF2B5EF4-FFF2-40B4-BE49-F238E27FC236}">
                <a16:creationId xmlns:a16="http://schemas.microsoft.com/office/drawing/2014/main" id="{ED669E2D-2820-BB9A-65BD-2D4B2C7B236F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9370340" y="8498106"/>
            <a:ext cx="533399" cy="533399"/>
          </a:xfrm>
          <a:prstGeom prst="rect">
            <a:avLst/>
          </a:prstGeom>
        </p:spPr>
      </p:pic>
      <p:pic>
        <p:nvPicPr>
          <p:cNvPr id="43" name="Audio Recording Aug 10, 2021 at 11:15:24 AM" descr="Audio Recording Aug 10, 2021 at 11:15:24 AM">
            <a:hlinkClick r:id="" action="ppaction://media"/>
            <a:extLst>
              <a:ext uri="{FF2B5EF4-FFF2-40B4-BE49-F238E27FC236}">
                <a16:creationId xmlns:a16="http://schemas.microsoft.com/office/drawing/2014/main" id="{9524AF49-59E4-29C4-AB4D-5E8682CB7305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2324211" y="8495802"/>
            <a:ext cx="533399" cy="533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6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864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99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992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928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5440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5632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5440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8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-10800000">
            <a:off x="1028700" y="1028700"/>
            <a:ext cx="16230600" cy="8792319"/>
            <a:chOff x="0" y="0"/>
            <a:chExt cx="4641060" cy="2514120"/>
          </a:xfrm>
        </p:grpSpPr>
        <p:sp>
          <p:nvSpPr>
            <p:cNvPr id="4" name="Freeform 4"/>
            <p:cNvSpPr/>
            <p:nvPr/>
          </p:nvSpPr>
          <p:spPr>
            <a:xfrm>
              <a:off x="0" y="-3810"/>
              <a:ext cx="4644870" cy="2519200"/>
            </a:xfrm>
            <a:custGeom>
              <a:avLst/>
              <a:gdLst/>
              <a:ahLst/>
              <a:cxnLst/>
              <a:rect l="l" t="t" r="r" b="b"/>
              <a:pathLst>
                <a:path w="4644870" h="2519200">
                  <a:moveTo>
                    <a:pt x="4632170" y="38100"/>
                  </a:moveTo>
                  <a:cubicBezTo>
                    <a:pt x="4630900" y="34290"/>
                    <a:pt x="4630900" y="30480"/>
                    <a:pt x="4630900" y="25400"/>
                  </a:cubicBezTo>
                  <a:cubicBezTo>
                    <a:pt x="4630900" y="11430"/>
                    <a:pt x="4627090" y="6350"/>
                    <a:pt x="4613120" y="5080"/>
                  </a:cubicBezTo>
                  <a:cubicBezTo>
                    <a:pt x="4561773" y="3810"/>
                    <a:pt x="4473119" y="0"/>
                    <a:pt x="4388158" y="5080"/>
                  </a:cubicBezTo>
                  <a:cubicBezTo>
                    <a:pt x="4229319" y="12700"/>
                    <a:pt x="4074173" y="13970"/>
                    <a:pt x="3915334" y="13970"/>
                  </a:cubicBezTo>
                  <a:cubicBezTo>
                    <a:pt x="3675228" y="13970"/>
                    <a:pt x="3438815" y="10160"/>
                    <a:pt x="3198709" y="8890"/>
                  </a:cubicBezTo>
                  <a:cubicBezTo>
                    <a:pt x="3080503" y="7620"/>
                    <a:pt x="2965991" y="7620"/>
                    <a:pt x="2847785" y="8890"/>
                  </a:cubicBezTo>
                  <a:cubicBezTo>
                    <a:pt x="2718497" y="8890"/>
                    <a:pt x="2592903" y="11430"/>
                    <a:pt x="2463615" y="12700"/>
                  </a:cubicBezTo>
                  <a:cubicBezTo>
                    <a:pt x="2367573" y="13970"/>
                    <a:pt x="2275224" y="12700"/>
                    <a:pt x="2179182" y="16510"/>
                  </a:cubicBezTo>
                  <a:cubicBezTo>
                    <a:pt x="2083139" y="20320"/>
                    <a:pt x="1665724" y="20320"/>
                    <a:pt x="1569682" y="19050"/>
                  </a:cubicBezTo>
                  <a:cubicBezTo>
                    <a:pt x="1510578" y="17780"/>
                    <a:pt x="1318494" y="21590"/>
                    <a:pt x="1259390" y="21590"/>
                  </a:cubicBezTo>
                  <a:cubicBezTo>
                    <a:pt x="1181818" y="21590"/>
                    <a:pt x="1100551" y="22860"/>
                    <a:pt x="1022978" y="21590"/>
                  </a:cubicBezTo>
                  <a:cubicBezTo>
                    <a:pt x="930630" y="20320"/>
                    <a:pt x="838281" y="19050"/>
                    <a:pt x="745933" y="25400"/>
                  </a:cubicBezTo>
                  <a:cubicBezTo>
                    <a:pt x="653584" y="31750"/>
                    <a:pt x="561236" y="31750"/>
                    <a:pt x="468887" y="29210"/>
                  </a:cubicBezTo>
                  <a:cubicBezTo>
                    <a:pt x="372845" y="26670"/>
                    <a:pt x="280496" y="25400"/>
                    <a:pt x="184454" y="24130"/>
                  </a:cubicBezTo>
                  <a:cubicBezTo>
                    <a:pt x="125351" y="21590"/>
                    <a:pt x="62554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107468"/>
                    <a:pt x="3810" y="225049"/>
                    <a:pt x="2540" y="317572"/>
                  </a:cubicBezTo>
                  <a:cubicBezTo>
                    <a:pt x="1270" y="383109"/>
                    <a:pt x="2540" y="446719"/>
                    <a:pt x="2540" y="512256"/>
                  </a:cubicBezTo>
                  <a:cubicBezTo>
                    <a:pt x="3810" y="572011"/>
                    <a:pt x="5080" y="631765"/>
                    <a:pt x="6350" y="691520"/>
                  </a:cubicBezTo>
                  <a:cubicBezTo>
                    <a:pt x="7620" y="749347"/>
                    <a:pt x="6350" y="807174"/>
                    <a:pt x="7620" y="865001"/>
                  </a:cubicBezTo>
                  <a:cubicBezTo>
                    <a:pt x="8890" y="953669"/>
                    <a:pt x="10160" y="1042337"/>
                    <a:pt x="11430" y="1131005"/>
                  </a:cubicBezTo>
                  <a:cubicBezTo>
                    <a:pt x="11430" y="1163773"/>
                    <a:pt x="11430" y="2432111"/>
                    <a:pt x="11430" y="2464880"/>
                  </a:cubicBezTo>
                  <a:cubicBezTo>
                    <a:pt x="11430" y="2483640"/>
                    <a:pt x="15240" y="2487450"/>
                    <a:pt x="31750" y="2491260"/>
                  </a:cubicBezTo>
                  <a:cubicBezTo>
                    <a:pt x="43180" y="2493800"/>
                    <a:pt x="54610" y="2496340"/>
                    <a:pt x="77330" y="2497610"/>
                  </a:cubicBezTo>
                  <a:cubicBezTo>
                    <a:pt x="228781" y="2498880"/>
                    <a:pt x="380233" y="2500150"/>
                    <a:pt x="531684" y="2500150"/>
                  </a:cubicBezTo>
                  <a:cubicBezTo>
                    <a:pt x="564930" y="2500150"/>
                    <a:pt x="598175" y="2500150"/>
                    <a:pt x="631421" y="2500150"/>
                  </a:cubicBezTo>
                  <a:cubicBezTo>
                    <a:pt x="738545" y="2501420"/>
                    <a:pt x="841975" y="2505230"/>
                    <a:pt x="949100" y="2502690"/>
                  </a:cubicBezTo>
                  <a:cubicBezTo>
                    <a:pt x="1063612" y="2500150"/>
                    <a:pt x="1181818" y="2501420"/>
                    <a:pt x="1296330" y="2502690"/>
                  </a:cubicBezTo>
                  <a:cubicBezTo>
                    <a:pt x="1433006" y="2503960"/>
                    <a:pt x="2027730" y="2503960"/>
                    <a:pt x="2164406" y="2503960"/>
                  </a:cubicBezTo>
                  <a:cubicBezTo>
                    <a:pt x="2278918" y="2505230"/>
                    <a:pt x="2393430" y="2503960"/>
                    <a:pt x="2507943" y="2505230"/>
                  </a:cubicBezTo>
                  <a:cubicBezTo>
                    <a:pt x="2592903" y="2505230"/>
                    <a:pt x="2677864" y="2507770"/>
                    <a:pt x="2762825" y="2506500"/>
                  </a:cubicBezTo>
                  <a:cubicBezTo>
                    <a:pt x="2940134" y="2506500"/>
                    <a:pt x="3117443" y="2503960"/>
                    <a:pt x="3294752" y="2505230"/>
                  </a:cubicBezTo>
                  <a:cubicBezTo>
                    <a:pt x="3564410" y="2506500"/>
                    <a:pt x="3834067" y="2510310"/>
                    <a:pt x="4103725" y="2512850"/>
                  </a:cubicBezTo>
                  <a:cubicBezTo>
                    <a:pt x="4192379" y="2514120"/>
                    <a:pt x="4281034" y="2512850"/>
                    <a:pt x="4369689" y="2511580"/>
                  </a:cubicBezTo>
                  <a:cubicBezTo>
                    <a:pt x="4447261" y="2510310"/>
                    <a:pt x="4524834" y="2510310"/>
                    <a:pt x="4596610" y="2516660"/>
                  </a:cubicBezTo>
                  <a:cubicBezTo>
                    <a:pt x="4609310" y="2519200"/>
                    <a:pt x="4618200" y="2512850"/>
                    <a:pt x="4619470" y="2498880"/>
                  </a:cubicBezTo>
                  <a:cubicBezTo>
                    <a:pt x="4620740" y="2483640"/>
                    <a:pt x="4622010" y="2468400"/>
                    <a:pt x="4622010" y="2443677"/>
                  </a:cubicBezTo>
                  <a:cubicBezTo>
                    <a:pt x="4624550" y="2378139"/>
                    <a:pt x="4627090" y="1077033"/>
                    <a:pt x="4629629" y="1011496"/>
                  </a:cubicBezTo>
                  <a:cubicBezTo>
                    <a:pt x="4630900" y="986437"/>
                    <a:pt x="4630900" y="961379"/>
                    <a:pt x="4630900" y="938248"/>
                  </a:cubicBezTo>
                  <a:cubicBezTo>
                    <a:pt x="4632170" y="872711"/>
                    <a:pt x="4633440" y="807174"/>
                    <a:pt x="4634710" y="739709"/>
                  </a:cubicBezTo>
                  <a:cubicBezTo>
                    <a:pt x="4635979" y="662606"/>
                    <a:pt x="4635979" y="587431"/>
                    <a:pt x="4635979" y="510329"/>
                  </a:cubicBezTo>
                  <a:cubicBezTo>
                    <a:pt x="4635979" y="485270"/>
                    <a:pt x="4637250" y="460212"/>
                    <a:pt x="4637250" y="437081"/>
                  </a:cubicBezTo>
                  <a:cubicBezTo>
                    <a:pt x="4637250" y="373472"/>
                    <a:pt x="4635979" y="311789"/>
                    <a:pt x="4637250" y="248180"/>
                  </a:cubicBezTo>
                  <a:cubicBezTo>
                    <a:pt x="4641060" y="182643"/>
                    <a:pt x="4644870" y="90120"/>
                    <a:pt x="4632170" y="381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-193035" y="9258300"/>
            <a:ext cx="18674069" cy="1125438"/>
            <a:chOff x="0" y="0"/>
            <a:chExt cx="6316907" cy="3807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16907" cy="380704"/>
            </a:xfrm>
            <a:custGeom>
              <a:avLst/>
              <a:gdLst/>
              <a:ahLst/>
              <a:cxnLst/>
              <a:rect l="l" t="t" r="r" b="b"/>
              <a:pathLst>
                <a:path w="6316907" h="380704">
                  <a:moveTo>
                    <a:pt x="0" y="0"/>
                  </a:moveTo>
                  <a:lnTo>
                    <a:pt x="6316907" y="0"/>
                  </a:lnTo>
                  <a:lnTo>
                    <a:pt x="6316907" y="380704"/>
                  </a:lnTo>
                  <a:lnTo>
                    <a:pt x="0" y="380704"/>
                  </a:lnTo>
                  <a:close/>
                </a:path>
              </a:pathLst>
            </a:custGeom>
            <a:solidFill>
              <a:srgbClr val="203963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298026">
            <a:off x="370857" y="-423972"/>
            <a:ext cx="948888" cy="364957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560670">
            <a:off x="15545748" y="7848929"/>
            <a:ext cx="2438220" cy="394418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16503094" y="6397854"/>
            <a:ext cx="1784906" cy="96384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1475961" y="249628"/>
            <a:ext cx="1271836" cy="15581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0B36F9-DB1C-855D-AB4E-BD9E8D77A33E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3788" y="1029061"/>
            <a:ext cx="11720422" cy="8277437"/>
          </a:xfrm>
          <a:prstGeom prst="rect">
            <a:avLst/>
          </a:prstGeom>
        </p:spPr>
      </p:pic>
      <p:pic>
        <p:nvPicPr>
          <p:cNvPr id="12" name="Audio Recording Aug 10, 2021 at 11:15:54 AM" descr="Audio Recording Aug 10, 2021 at 11:15:54 AM">
            <a:hlinkClick r:id="" action="ppaction://media"/>
            <a:extLst>
              <a:ext uri="{FF2B5EF4-FFF2-40B4-BE49-F238E27FC236}">
                <a16:creationId xmlns:a16="http://schemas.microsoft.com/office/drawing/2014/main" id="{3ED416F0-4D6F-59F7-4A7D-CB5CF93499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3657600" y="4457700"/>
            <a:ext cx="533400" cy="533400"/>
          </a:xfrm>
          <a:prstGeom prst="rect">
            <a:avLst/>
          </a:prstGeom>
        </p:spPr>
      </p:pic>
      <p:pic>
        <p:nvPicPr>
          <p:cNvPr id="13" name="Audio Recording Aug 10, 2021 at 11:16:10 AM" descr="Audio Recording Aug 10, 2021 at 11:16:10 AM">
            <a:hlinkClick r:id="" action="ppaction://media"/>
            <a:extLst>
              <a:ext uri="{FF2B5EF4-FFF2-40B4-BE49-F238E27FC236}">
                <a16:creationId xmlns:a16="http://schemas.microsoft.com/office/drawing/2014/main" id="{373C277E-C1C5-190D-5B88-8A46E0EBA0C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6553200" y="4457700"/>
            <a:ext cx="533400" cy="533400"/>
          </a:xfrm>
          <a:prstGeom prst="rect">
            <a:avLst/>
          </a:prstGeom>
        </p:spPr>
      </p:pic>
      <p:pic>
        <p:nvPicPr>
          <p:cNvPr id="14" name="Audio Recording Aug 10, 2021 at 11:16:24 AM" descr="Audio Recording Aug 10, 2021 at 11:16:24 AM">
            <a:hlinkClick r:id="" action="ppaction://media"/>
            <a:extLst>
              <a:ext uri="{FF2B5EF4-FFF2-40B4-BE49-F238E27FC236}">
                <a16:creationId xmlns:a16="http://schemas.microsoft.com/office/drawing/2014/main" id="{56A40145-E105-2DFC-5C8A-030FDBCCBC2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9448800" y="4457700"/>
            <a:ext cx="533400" cy="533400"/>
          </a:xfrm>
          <a:prstGeom prst="rect">
            <a:avLst/>
          </a:prstGeom>
        </p:spPr>
      </p:pic>
      <p:pic>
        <p:nvPicPr>
          <p:cNvPr id="15" name="Audio Recording Aug 10, 2021 at 11:16:39 AM" descr="Audio Recording Aug 10, 2021 at 11:16:39 AM">
            <a:hlinkClick r:id="" action="ppaction://media"/>
            <a:extLst>
              <a:ext uri="{FF2B5EF4-FFF2-40B4-BE49-F238E27FC236}">
                <a16:creationId xmlns:a16="http://schemas.microsoft.com/office/drawing/2014/main" id="{EF0A62B0-1872-8D4E-FDFD-DBCD2A8094F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2250612" y="4486835"/>
            <a:ext cx="533400" cy="533400"/>
          </a:xfrm>
          <a:prstGeom prst="rect">
            <a:avLst/>
          </a:prstGeom>
        </p:spPr>
      </p:pic>
      <p:pic>
        <p:nvPicPr>
          <p:cNvPr id="16" name="Audio Recording Aug 10, 2021 at 11:16:54 AM" descr="Audio Recording Aug 10, 2021 at 11:16:54 AM">
            <a:hlinkClick r:id="" action="ppaction://media"/>
            <a:extLst>
              <a:ext uri="{FF2B5EF4-FFF2-40B4-BE49-F238E27FC236}">
                <a16:creationId xmlns:a16="http://schemas.microsoft.com/office/drawing/2014/main" id="{7B38A093-BF95-6143-80BA-5791FA253C95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3657600" y="8554767"/>
            <a:ext cx="533400" cy="533400"/>
          </a:xfrm>
          <a:prstGeom prst="rect">
            <a:avLst/>
          </a:prstGeom>
        </p:spPr>
      </p:pic>
      <p:pic>
        <p:nvPicPr>
          <p:cNvPr id="17" name="Audio Recording Aug 10, 2021 at 11:17:09 AM" descr="Audio Recording Aug 10, 2021 at 11:17:09 AM">
            <a:hlinkClick r:id="" action="ppaction://media"/>
            <a:extLst>
              <a:ext uri="{FF2B5EF4-FFF2-40B4-BE49-F238E27FC236}">
                <a16:creationId xmlns:a16="http://schemas.microsoft.com/office/drawing/2014/main" id="{31235467-5D93-D28B-EC8C-4E73FD6DFE4F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6553200" y="8463753"/>
            <a:ext cx="533400" cy="533400"/>
          </a:xfrm>
          <a:prstGeom prst="rect">
            <a:avLst/>
          </a:prstGeom>
        </p:spPr>
      </p:pic>
      <p:pic>
        <p:nvPicPr>
          <p:cNvPr id="18" name="Audio Recording Aug 10, 2021 at 11:17:26 AM" descr="Audio Recording Aug 10, 2021 at 11:17:26 AM">
            <a:hlinkClick r:id="" action="ppaction://media"/>
            <a:extLst>
              <a:ext uri="{FF2B5EF4-FFF2-40B4-BE49-F238E27FC236}">
                <a16:creationId xmlns:a16="http://schemas.microsoft.com/office/drawing/2014/main" id="{5177572A-52C8-AE33-14DA-C1BD06E189E4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9448800" y="8463753"/>
            <a:ext cx="533400" cy="533400"/>
          </a:xfrm>
          <a:prstGeom prst="rect">
            <a:avLst/>
          </a:prstGeom>
        </p:spPr>
      </p:pic>
      <p:pic>
        <p:nvPicPr>
          <p:cNvPr id="19" name="Audio Recording Aug 10, 2021 at 11:17:43 AM" descr="Audio Recording Aug 10, 2021 at 11:17:43 AM">
            <a:hlinkClick r:id="" action="ppaction://media"/>
            <a:extLst>
              <a:ext uri="{FF2B5EF4-FFF2-40B4-BE49-F238E27FC236}">
                <a16:creationId xmlns:a16="http://schemas.microsoft.com/office/drawing/2014/main" id="{77EBEEF6-8D56-1776-227D-6B7956289789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2330953" y="8463753"/>
            <a:ext cx="5334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75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5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12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56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54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6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556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54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544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8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-10800000">
            <a:off x="1028700" y="1028700"/>
            <a:ext cx="16230600" cy="8792319"/>
            <a:chOff x="0" y="0"/>
            <a:chExt cx="4641060" cy="2514120"/>
          </a:xfrm>
        </p:grpSpPr>
        <p:sp>
          <p:nvSpPr>
            <p:cNvPr id="4" name="Freeform 4"/>
            <p:cNvSpPr/>
            <p:nvPr/>
          </p:nvSpPr>
          <p:spPr>
            <a:xfrm>
              <a:off x="0" y="-3810"/>
              <a:ext cx="4644870" cy="2519200"/>
            </a:xfrm>
            <a:custGeom>
              <a:avLst/>
              <a:gdLst/>
              <a:ahLst/>
              <a:cxnLst/>
              <a:rect l="l" t="t" r="r" b="b"/>
              <a:pathLst>
                <a:path w="4644870" h="2519200">
                  <a:moveTo>
                    <a:pt x="4632170" y="38100"/>
                  </a:moveTo>
                  <a:cubicBezTo>
                    <a:pt x="4630900" y="34290"/>
                    <a:pt x="4630900" y="30480"/>
                    <a:pt x="4630900" y="25400"/>
                  </a:cubicBezTo>
                  <a:cubicBezTo>
                    <a:pt x="4630900" y="11430"/>
                    <a:pt x="4627090" y="6350"/>
                    <a:pt x="4613120" y="5080"/>
                  </a:cubicBezTo>
                  <a:cubicBezTo>
                    <a:pt x="4561773" y="3810"/>
                    <a:pt x="4473119" y="0"/>
                    <a:pt x="4388158" y="5080"/>
                  </a:cubicBezTo>
                  <a:cubicBezTo>
                    <a:pt x="4229319" y="12700"/>
                    <a:pt x="4074173" y="13970"/>
                    <a:pt x="3915334" y="13970"/>
                  </a:cubicBezTo>
                  <a:cubicBezTo>
                    <a:pt x="3675228" y="13970"/>
                    <a:pt x="3438815" y="10160"/>
                    <a:pt x="3198709" y="8890"/>
                  </a:cubicBezTo>
                  <a:cubicBezTo>
                    <a:pt x="3080503" y="7620"/>
                    <a:pt x="2965991" y="7620"/>
                    <a:pt x="2847785" y="8890"/>
                  </a:cubicBezTo>
                  <a:cubicBezTo>
                    <a:pt x="2718497" y="8890"/>
                    <a:pt x="2592903" y="11430"/>
                    <a:pt x="2463615" y="12700"/>
                  </a:cubicBezTo>
                  <a:cubicBezTo>
                    <a:pt x="2367573" y="13970"/>
                    <a:pt x="2275224" y="12700"/>
                    <a:pt x="2179182" y="16510"/>
                  </a:cubicBezTo>
                  <a:cubicBezTo>
                    <a:pt x="2083139" y="20320"/>
                    <a:pt x="1665724" y="20320"/>
                    <a:pt x="1569682" y="19050"/>
                  </a:cubicBezTo>
                  <a:cubicBezTo>
                    <a:pt x="1510578" y="17780"/>
                    <a:pt x="1318494" y="21590"/>
                    <a:pt x="1259390" y="21590"/>
                  </a:cubicBezTo>
                  <a:cubicBezTo>
                    <a:pt x="1181818" y="21590"/>
                    <a:pt x="1100551" y="22860"/>
                    <a:pt x="1022978" y="21590"/>
                  </a:cubicBezTo>
                  <a:cubicBezTo>
                    <a:pt x="930630" y="20320"/>
                    <a:pt x="838281" y="19050"/>
                    <a:pt x="745933" y="25400"/>
                  </a:cubicBezTo>
                  <a:cubicBezTo>
                    <a:pt x="653584" y="31750"/>
                    <a:pt x="561236" y="31750"/>
                    <a:pt x="468887" y="29210"/>
                  </a:cubicBezTo>
                  <a:cubicBezTo>
                    <a:pt x="372845" y="26670"/>
                    <a:pt x="280496" y="25400"/>
                    <a:pt x="184454" y="24130"/>
                  </a:cubicBezTo>
                  <a:cubicBezTo>
                    <a:pt x="125351" y="21590"/>
                    <a:pt x="62554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107468"/>
                    <a:pt x="3810" y="225049"/>
                    <a:pt x="2540" y="317572"/>
                  </a:cubicBezTo>
                  <a:cubicBezTo>
                    <a:pt x="1270" y="383109"/>
                    <a:pt x="2540" y="446719"/>
                    <a:pt x="2540" y="512256"/>
                  </a:cubicBezTo>
                  <a:cubicBezTo>
                    <a:pt x="3810" y="572011"/>
                    <a:pt x="5080" y="631765"/>
                    <a:pt x="6350" y="691520"/>
                  </a:cubicBezTo>
                  <a:cubicBezTo>
                    <a:pt x="7620" y="749347"/>
                    <a:pt x="6350" y="807174"/>
                    <a:pt x="7620" y="865001"/>
                  </a:cubicBezTo>
                  <a:cubicBezTo>
                    <a:pt x="8890" y="953669"/>
                    <a:pt x="10160" y="1042337"/>
                    <a:pt x="11430" y="1131005"/>
                  </a:cubicBezTo>
                  <a:cubicBezTo>
                    <a:pt x="11430" y="1163773"/>
                    <a:pt x="11430" y="2432111"/>
                    <a:pt x="11430" y="2464880"/>
                  </a:cubicBezTo>
                  <a:cubicBezTo>
                    <a:pt x="11430" y="2483640"/>
                    <a:pt x="15240" y="2487450"/>
                    <a:pt x="31750" y="2491260"/>
                  </a:cubicBezTo>
                  <a:cubicBezTo>
                    <a:pt x="43180" y="2493800"/>
                    <a:pt x="54610" y="2496340"/>
                    <a:pt x="77330" y="2497610"/>
                  </a:cubicBezTo>
                  <a:cubicBezTo>
                    <a:pt x="228781" y="2498880"/>
                    <a:pt x="380233" y="2500150"/>
                    <a:pt x="531684" y="2500150"/>
                  </a:cubicBezTo>
                  <a:cubicBezTo>
                    <a:pt x="564930" y="2500150"/>
                    <a:pt x="598175" y="2500150"/>
                    <a:pt x="631421" y="2500150"/>
                  </a:cubicBezTo>
                  <a:cubicBezTo>
                    <a:pt x="738545" y="2501420"/>
                    <a:pt x="841975" y="2505230"/>
                    <a:pt x="949100" y="2502690"/>
                  </a:cubicBezTo>
                  <a:cubicBezTo>
                    <a:pt x="1063612" y="2500150"/>
                    <a:pt x="1181818" y="2501420"/>
                    <a:pt x="1296330" y="2502690"/>
                  </a:cubicBezTo>
                  <a:cubicBezTo>
                    <a:pt x="1433006" y="2503960"/>
                    <a:pt x="2027730" y="2503960"/>
                    <a:pt x="2164406" y="2503960"/>
                  </a:cubicBezTo>
                  <a:cubicBezTo>
                    <a:pt x="2278918" y="2505230"/>
                    <a:pt x="2393430" y="2503960"/>
                    <a:pt x="2507943" y="2505230"/>
                  </a:cubicBezTo>
                  <a:cubicBezTo>
                    <a:pt x="2592903" y="2505230"/>
                    <a:pt x="2677864" y="2507770"/>
                    <a:pt x="2762825" y="2506500"/>
                  </a:cubicBezTo>
                  <a:cubicBezTo>
                    <a:pt x="2940134" y="2506500"/>
                    <a:pt x="3117443" y="2503960"/>
                    <a:pt x="3294752" y="2505230"/>
                  </a:cubicBezTo>
                  <a:cubicBezTo>
                    <a:pt x="3564410" y="2506500"/>
                    <a:pt x="3834067" y="2510310"/>
                    <a:pt x="4103725" y="2512850"/>
                  </a:cubicBezTo>
                  <a:cubicBezTo>
                    <a:pt x="4192379" y="2514120"/>
                    <a:pt x="4281034" y="2512850"/>
                    <a:pt x="4369689" y="2511580"/>
                  </a:cubicBezTo>
                  <a:cubicBezTo>
                    <a:pt x="4447261" y="2510310"/>
                    <a:pt x="4524834" y="2510310"/>
                    <a:pt x="4596610" y="2516660"/>
                  </a:cubicBezTo>
                  <a:cubicBezTo>
                    <a:pt x="4609310" y="2519200"/>
                    <a:pt x="4618200" y="2512850"/>
                    <a:pt x="4619470" y="2498880"/>
                  </a:cubicBezTo>
                  <a:cubicBezTo>
                    <a:pt x="4620740" y="2483640"/>
                    <a:pt x="4622010" y="2468400"/>
                    <a:pt x="4622010" y="2443677"/>
                  </a:cubicBezTo>
                  <a:cubicBezTo>
                    <a:pt x="4624550" y="2378139"/>
                    <a:pt x="4627090" y="1077033"/>
                    <a:pt x="4629629" y="1011496"/>
                  </a:cubicBezTo>
                  <a:cubicBezTo>
                    <a:pt x="4630900" y="986437"/>
                    <a:pt x="4630900" y="961379"/>
                    <a:pt x="4630900" y="938248"/>
                  </a:cubicBezTo>
                  <a:cubicBezTo>
                    <a:pt x="4632170" y="872711"/>
                    <a:pt x="4633440" y="807174"/>
                    <a:pt x="4634710" y="739709"/>
                  </a:cubicBezTo>
                  <a:cubicBezTo>
                    <a:pt x="4635979" y="662606"/>
                    <a:pt x="4635979" y="587431"/>
                    <a:pt x="4635979" y="510329"/>
                  </a:cubicBezTo>
                  <a:cubicBezTo>
                    <a:pt x="4635979" y="485270"/>
                    <a:pt x="4637250" y="460212"/>
                    <a:pt x="4637250" y="437081"/>
                  </a:cubicBezTo>
                  <a:cubicBezTo>
                    <a:pt x="4637250" y="373472"/>
                    <a:pt x="4635979" y="311789"/>
                    <a:pt x="4637250" y="248180"/>
                  </a:cubicBezTo>
                  <a:cubicBezTo>
                    <a:pt x="4641060" y="182643"/>
                    <a:pt x="4644870" y="90120"/>
                    <a:pt x="4632170" y="381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-193035" y="9258300"/>
            <a:ext cx="18674069" cy="1125438"/>
            <a:chOff x="0" y="0"/>
            <a:chExt cx="6316907" cy="3807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16907" cy="380704"/>
            </a:xfrm>
            <a:custGeom>
              <a:avLst/>
              <a:gdLst/>
              <a:ahLst/>
              <a:cxnLst/>
              <a:rect l="l" t="t" r="r" b="b"/>
              <a:pathLst>
                <a:path w="6316907" h="380704">
                  <a:moveTo>
                    <a:pt x="0" y="0"/>
                  </a:moveTo>
                  <a:lnTo>
                    <a:pt x="6316907" y="0"/>
                  </a:lnTo>
                  <a:lnTo>
                    <a:pt x="6316907" y="380704"/>
                  </a:lnTo>
                  <a:lnTo>
                    <a:pt x="0" y="380704"/>
                  </a:lnTo>
                  <a:close/>
                </a:path>
              </a:pathLst>
            </a:custGeom>
            <a:solidFill>
              <a:srgbClr val="203963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298026">
            <a:off x="370857" y="-423972"/>
            <a:ext cx="948888" cy="364957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560670">
            <a:off x="15545748" y="7848929"/>
            <a:ext cx="2438220" cy="394418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6503094" y="6397854"/>
            <a:ext cx="1784906" cy="96384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475961" y="249628"/>
            <a:ext cx="1271836" cy="15581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0B36F9-DB1C-855D-AB4E-BD9E8D77A33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34751" y="1980649"/>
            <a:ext cx="13414849" cy="6325701"/>
          </a:xfrm>
          <a:prstGeom prst="rect">
            <a:avLst/>
          </a:prstGeom>
        </p:spPr>
      </p:pic>
      <p:pic>
        <p:nvPicPr>
          <p:cNvPr id="20" name="Audio Recording Aug 10, 2021 at 11:18:16 AM" descr="Audio Recording Aug 10, 2021 at 11:18:16 AM">
            <a:hlinkClick r:id="" action="ppaction://media"/>
            <a:extLst>
              <a:ext uri="{FF2B5EF4-FFF2-40B4-BE49-F238E27FC236}">
                <a16:creationId xmlns:a16="http://schemas.microsoft.com/office/drawing/2014/main" id="{B24E4552-99B6-C63B-D15B-D7578B1BF6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2971800" y="7361703"/>
            <a:ext cx="601197" cy="601197"/>
          </a:xfrm>
          <a:prstGeom prst="rect">
            <a:avLst/>
          </a:prstGeom>
        </p:spPr>
      </p:pic>
      <p:pic>
        <p:nvPicPr>
          <p:cNvPr id="21" name="Audio Recording Aug 10, 2021 at 11:18:32 AM" descr="Audio Recording Aug 10, 2021 at 11:18:32 AM">
            <a:hlinkClick r:id="" action="ppaction://media"/>
            <a:extLst>
              <a:ext uri="{FF2B5EF4-FFF2-40B4-BE49-F238E27FC236}">
                <a16:creationId xmlns:a16="http://schemas.microsoft.com/office/drawing/2014/main" id="{B2698FF6-0FE7-7A71-B75D-196023253C1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7552203" y="7361703"/>
            <a:ext cx="601197" cy="601197"/>
          </a:xfrm>
          <a:prstGeom prst="rect">
            <a:avLst/>
          </a:prstGeom>
        </p:spPr>
      </p:pic>
      <p:pic>
        <p:nvPicPr>
          <p:cNvPr id="22" name="Audio Recording Aug 10, 2021 at 11:18:44 AM" descr="Audio Recording Aug 10, 2021 at 11:18:44 AM">
            <a:hlinkClick r:id="" action="ppaction://media"/>
            <a:extLst>
              <a:ext uri="{FF2B5EF4-FFF2-40B4-BE49-F238E27FC236}">
                <a16:creationId xmlns:a16="http://schemas.microsoft.com/office/drawing/2014/main" id="{ECD7EE3E-53CE-EE04-19DD-FF08C2B531D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903029" y="7412162"/>
            <a:ext cx="601197" cy="60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82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8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44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54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51540D6D735D4BAE457246C73A6226" ma:contentTypeVersion="19" ma:contentTypeDescription="Create a new document." ma:contentTypeScope="" ma:versionID="f625a48e1043341a92fd857b5dda7e29">
  <xsd:schema xmlns:xsd="http://www.w3.org/2001/XMLSchema" xmlns:xs="http://www.w3.org/2001/XMLSchema" xmlns:p="http://schemas.microsoft.com/office/2006/metadata/properties" xmlns:ns1="http://schemas.microsoft.com/sharepoint/v3" xmlns:ns2="3ddef870-78e6-4e08-81ff-966b41a1dc15" xmlns:ns3="657e93d4-c665-4b58-87e4-2781e3a19857" targetNamespace="http://schemas.microsoft.com/office/2006/metadata/properties" ma:root="true" ma:fieldsID="ae1923bb0fb63bed612fb4121388faa3" ns1:_="" ns2:_="" ns3:_="">
    <xsd:import namespace="http://schemas.microsoft.com/sharepoint/v3"/>
    <xsd:import namespace="3ddef870-78e6-4e08-81ff-966b41a1dc15"/>
    <xsd:import namespace="657e93d4-c665-4b58-87e4-2781e3a198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def870-78e6-4e08-81ff-966b41a1dc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ca87873-bdaf-4156-af8e-11c8208359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7e93d4-c665-4b58-87e4-2781e3a1985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ca01315-a85b-4b92-8275-ab31f9d634e3}" ma:internalName="TaxCatchAll" ma:showField="CatchAllData" ma:web="657e93d4-c665-4b58-87e4-2781e3a198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ddef870-78e6-4e08-81ff-966b41a1dc15">
      <Terms xmlns="http://schemas.microsoft.com/office/infopath/2007/PartnerControls"/>
    </lcf76f155ced4ddcb4097134ff3c332f>
    <TaxCatchAll xmlns="657e93d4-c665-4b58-87e4-2781e3a19857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E82B076-8CB5-461A-93D3-713680E14442}"/>
</file>

<file path=customXml/itemProps2.xml><?xml version="1.0" encoding="utf-8"?>
<ds:datastoreItem xmlns:ds="http://schemas.openxmlformats.org/officeDocument/2006/customXml" ds:itemID="{9D60B887-2A08-40E0-AEE1-5A5F66917676}"/>
</file>

<file path=customXml/itemProps3.xml><?xml version="1.0" encoding="utf-8"?>
<ds:datastoreItem xmlns:ds="http://schemas.openxmlformats.org/officeDocument/2006/customXml" ds:itemID="{5E1FA78A-8E7A-483E-B663-B63E4A64844F}"/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92</Words>
  <Application>Microsoft Macintosh PowerPoint</Application>
  <PresentationFormat>Custom</PresentationFormat>
  <Paragraphs>12</Paragraphs>
  <Slides>5</Slides>
  <Notes>0</Notes>
  <HiddenSlides>0</HiddenSlides>
  <MMClips>19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Cooper Hewitt Bold</vt:lpstr>
      <vt:lpstr>Calibri</vt:lpstr>
      <vt:lpstr>Mali Bold</vt:lpstr>
      <vt:lpstr>Acherus Grotesque Light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DIRECTIONS</dc:title>
  <cp:lastModifiedBy>Wolf Daniel</cp:lastModifiedBy>
  <cp:revision>13</cp:revision>
  <dcterms:created xsi:type="dcterms:W3CDTF">2006-08-16T00:00:00Z</dcterms:created>
  <dcterms:modified xsi:type="dcterms:W3CDTF">2022-11-28T22:09:44Z</dcterms:modified>
  <dc:identifier>DAFRYEIHZ1c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0x010100EEE5BB2645AC654B804B4639F2278C6C</vt:lpwstr>
  </property>
</Properties>
</file>