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m4a" ContentType="audio/mp4"/>
  <Default Extension="png" ContentType="image/png"/>
  <Default Extension="rels" ContentType="application/vnd.openxmlformats-package.relationships+xml"/>
  <Default Extension="svg" ContentType="image/svg+xml"/>
  <Default Extension="vtt" ContentType="text/vt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18288000" cy="10287000"/>
  <p:notesSz cx="6858000" cy="9144000"/>
  <p:embeddedFontLst>
    <p:embeddedFont>
      <p:font typeface="Acherus Grotesque Light Bold" panose="020B0604020202020204" charset="0"/>
      <p:regular r:id="rId8"/>
      <p:bold r:id="rId9"/>
    </p:embeddedFont>
    <p:embeddedFont>
      <p:font typeface="Calibri" panose="020F0502020204030204" pitchFamily="34" charset="0"/>
      <p:regular r:id="rId10"/>
      <p:bold r:id="rId11"/>
      <p:italic r:id="rId12"/>
      <p:boldItalic r:id="rId13"/>
    </p:embeddedFont>
    <p:embeddedFont>
      <p:font typeface="Cooper Hewitt Bold" panose="020B0604020202020204" charset="0"/>
      <p:regular r:id="rId14"/>
      <p:bold r:id="rId15"/>
    </p:embeddedFont>
    <p:embeddedFont>
      <p:font typeface="Mali Bold" panose="020B0604020202020204" charset="-34"/>
      <p:regular r:id="rId16"/>
      <p:bold r:id="rId1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  <p:ext uri="{1BD7E111-0CB8-44D6-8891-C1BB2F81B7CC}">
      <p1710:readonlyRecommended xmlns:p1710="http://schemas.microsoft.com/office/powerpoint/2017/10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18E4376-E49D-4070-B529-BEB2E29E6ECD}" v="12" dt="2023-12-19T18:19:24.90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 autoAdjust="0"/>
    <p:restoredTop sz="94626" autoAdjust="0"/>
  </p:normalViewPr>
  <p:slideViewPr>
    <p:cSldViewPr>
      <p:cViewPr varScale="1">
        <p:scale>
          <a:sx n="72" d="100"/>
          <a:sy n="72" d="100"/>
        </p:scale>
        <p:origin x="654" y="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1.fntdata"/><Relationship Id="rId13" Type="http://schemas.openxmlformats.org/officeDocument/2006/relationships/font" Target="fonts/font6.fntdata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font" Target="fonts/font5.fntdata"/><Relationship Id="rId17" Type="http://schemas.openxmlformats.org/officeDocument/2006/relationships/font" Target="fonts/font10.fntdata"/><Relationship Id="rId25" Type="http://schemas.openxmlformats.org/officeDocument/2006/relationships/customXml" Target="../customXml/item2.xml"/><Relationship Id="rId2" Type="http://schemas.openxmlformats.org/officeDocument/2006/relationships/slide" Target="slides/slide1.xml"/><Relationship Id="rId16" Type="http://schemas.openxmlformats.org/officeDocument/2006/relationships/font" Target="fonts/font9.fntdata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4.fntdata"/><Relationship Id="rId24" Type="http://schemas.openxmlformats.org/officeDocument/2006/relationships/customXml" Target="../customXml/item1.xml"/><Relationship Id="rId5" Type="http://schemas.openxmlformats.org/officeDocument/2006/relationships/slide" Target="slides/slide4.xml"/><Relationship Id="rId15" Type="http://schemas.openxmlformats.org/officeDocument/2006/relationships/font" Target="fonts/font8.fntdata"/><Relationship Id="rId23" Type="http://schemas.microsoft.com/office/2015/10/relationships/revisionInfo" Target="revisionInfo.xml"/><Relationship Id="rId10" Type="http://schemas.openxmlformats.org/officeDocument/2006/relationships/font" Target="fonts/font3.fntdata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font" Target="fonts/font2.fntdata"/><Relationship Id="rId14" Type="http://schemas.openxmlformats.org/officeDocument/2006/relationships/font" Target="fonts/font7.fntdata"/><Relationship Id="rId22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Wolf Daniel" userId="6c5711b8-578f-4d36-989d-6d05a51a5dc1" providerId="ADAL" clId="{9614D9C3-6C3A-804A-8838-5745E866F63C}"/>
    <pc:docChg chg="modSld">
      <pc:chgData name="Wolf Daniel" userId="6c5711b8-578f-4d36-989d-6d05a51a5dc1" providerId="ADAL" clId="{9614D9C3-6C3A-804A-8838-5745E866F63C}" dt="2023-12-20T17:01:00.911" v="3"/>
      <pc:docMkLst>
        <pc:docMk/>
      </pc:docMkLst>
      <pc:sldChg chg="modSp mod">
        <pc:chgData name="Wolf Daniel" userId="6c5711b8-578f-4d36-989d-6d05a51a5dc1" providerId="ADAL" clId="{9614D9C3-6C3A-804A-8838-5745E866F63C}" dt="2023-12-20T16:57:39.864" v="0"/>
        <pc:sldMkLst>
          <pc:docMk/>
          <pc:sldMk cId="0" sldId="258"/>
        </pc:sldMkLst>
        <pc:spChg chg="mod">
          <ac:chgData name="Wolf Daniel" userId="6c5711b8-578f-4d36-989d-6d05a51a5dc1" providerId="ADAL" clId="{9614D9C3-6C3A-804A-8838-5745E866F63C}" dt="2023-12-20T16:57:39.864" v="0"/>
          <ac:spMkLst>
            <pc:docMk/>
            <pc:sldMk cId="0" sldId="258"/>
            <ac:spMk id="13" creationId="{CD067786-501C-7AF5-B5A6-78652271CF22}"/>
          </ac:spMkLst>
        </pc:spChg>
      </pc:sldChg>
      <pc:sldChg chg="modSp mod">
        <pc:chgData name="Wolf Daniel" userId="6c5711b8-578f-4d36-989d-6d05a51a5dc1" providerId="ADAL" clId="{9614D9C3-6C3A-804A-8838-5745E866F63C}" dt="2023-12-20T16:58:29.791" v="1"/>
        <pc:sldMkLst>
          <pc:docMk/>
          <pc:sldMk cId="2528248558" sldId="259"/>
        </pc:sldMkLst>
        <pc:spChg chg="mod">
          <ac:chgData name="Wolf Daniel" userId="6c5711b8-578f-4d36-989d-6d05a51a5dc1" providerId="ADAL" clId="{9614D9C3-6C3A-804A-8838-5745E866F63C}" dt="2023-12-20T16:58:29.791" v="1"/>
          <ac:spMkLst>
            <pc:docMk/>
            <pc:sldMk cId="2528248558" sldId="259"/>
            <ac:spMk id="21" creationId="{CD067786-501C-7AF5-B5A6-78652271CF22}"/>
          </ac:spMkLst>
        </pc:spChg>
      </pc:sldChg>
      <pc:sldChg chg="modSp mod">
        <pc:chgData name="Wolf Daniel" userId="6c5711b8-578f-4d36-989d-6d05a51a5dc1" providerId="ADAL" clId="{9614D9C3-6C3A-804A-8838-5745E866F63C}" dt="2023-12-20T17:00:10.535" v="2"/>
        <pc:sldMkLst>
          <pc:docMk/>
          <pc:sldMk cId="55777309" sldId="260"/>
        </pc:sldMkLst>
        <pc:spChg chg="mod">
          <ac:chgData name="Wolf Daniel" userId="6c5711b8-578f-4d36-989d-6d05a51a5dc1" providerId="ADAL" clId="{9614D9C3-6C3A-804A-8838-5745E866F63C}" dt="2023-12-20T17:00:10.535" v="2"/>
          <ac:spMkLst>
            <pc:docMk/>
            <pc:sldMk cId="55777309" sldId="260"/>
            <ac:spMk id="13" creationId="{CD067786-501C-7AF5-B5A6-78652271CF22}"/>
          </ac:spMkLst>
        </pc:spChg>
      </pc:sldChg>
      <pc:sldChg chg="modSp mod">
        <pc:chgData name="Wolf Daniel" userId="6c5711b8-578f-4d36-989d-6d05a51a5dc1" providerId="ADAL" clId="{9614D9C3-6C3A-804A-8838-5745E866F63C}" dt="2023-12-20T17:01:00.911" v="3"/>
        <pc:sldMkLst>
          <pc:docMk/>
          <pc:sldMk cId="714850889" sldId="261"/>
        </pc:sldMkLst>
        <pc:spChg chg="mod">
          <ac:chgData name="Wolf Daniel" userId="6c5711b8-578f-4d36-989d-6d05a51a5dc1" providerId="ADAL" clId="{9614D9C3-6C3A-804A-8838-5745E866F63C}" dt="2023-12-20T17:01:00.911" v="3"/>
          <ac:spMkLst>
            <pc:docMk/>
            <pc:sldMk cId="714850889" sldId="261"/>
            <ac:spMk id="17" creationId="{CD067786-501C-7AF5-B5A6-78652271CF22}"/>
          </ac:spMkLst>
        </pc:spChg>
      </pc:sldChg>
    </pc:docChg>
  </pc:docChgLst>
  <pc:docChgLst>
    <pc:chgData name="Wolf Daniel" userId="6c5711b8-578f-4d36-989d-6d05a51a5dc1" providerId="ADAL" clId="{718E4376-E49D-4070-B529-BEB2E29E6ECD}"/>
    <pc:docChg chg="modSld">
      <pc:chgData name="Wolf Daniel" userId="6c5711b8-578f-4d36-989d-6d05a51a5dc1" providerId="ADAL" clId="{718E4376-E49D-4070-B529-BEB2E29E6ECD}" dt="2023-12-21T20:32:24.127" v="1480" actId="27784"/>
      <pc:docMkLst>
        <pc:docMk/>
      </pc:docMkLst>
      <pc:sldChg chg="modSp mod">
        <pc:chgData name="Wolf Daniel" userId="6c5711b8-578f-4d36-989d-6d05a51a5dc1" providerId="ADAL" clId="{718E4376-E49D-4070-B529-BEB2E29E6ECD}" dt="2023-12-19T18:18:48.421" v="1435" actId="33553"/>
        <pc:sldMkLst>
          <pc:docMk/>
          <pc:sldMk cId="0" sldId="256"/>
        </pc:sldMkLst>
        <pc:spChg chg="mod">
          <ac:chgData name="Wolf Daniel" userId="6c5711b8-578f-4d36-989d-6d05a51a5dc1" providerId="ADAL" clId="{718E4376-E49D-4070-B529-BEB2E29E6ECD}" dt="2023-12-19T18:18:48.421" v="1435" actId="33553"/>
          <ac:spMkLst>
            <pc:docMk/>
            <pc:sldMk cId="0" sldId="256"/>
            <ac:spMk id="17" creationId="{00000000-0000-0000-0000-000000000000}"/>
          </ac:spMkLst>
        </pc:spChg>
        <pc:grpChg chg="mod">
          <ac:chgData name="Wolf Daniel" userId="6c5711b8-578f-4d36-989d-6d05a51a5dc1" providerId="ADAL" clId="{718E4376-E49D-4070-B529-BEB2E29E6ECD}" dt="2023-12-19T18:10:09.571" v="4" actId="962"/>
          <ac:grpSpMkLst>
            <pc:docMk/>
            <pc:sldMk cId="0" sldId="256"/>
            <ac:grpSpMk id="3" creationId="{00000000-0000-0000-0000-000000000000}"/>
          </ac:grpSpMkLst>
        </pc:grpChg>
        <pc:grpChg chg="mod">
          <ac:chgData name="Wolf Daniel" userId="6c5711b8-578f-4d36-989d-6d05a51a5dc1" providerId="ADAL" clId="{718E4376-E49D-4070-B529-BEB2E29E6ECD}" dt="2023-12-19T18:10:12.595" v="5" actId="962"/>
          <ac:grpSpMkLst>
            <pc:docMk/>
            <pc:sldMk cId="0" sldId="256"/>
            <ac:grpSpMk id="5" creationId="{00000000-0000-0000-0000-000000000000}"/>
          </ac:grpSpMkLst>
        </pc:grpChg>
        <pc:grpChg chg="mod">
          <ac:chgData name="Wolf Daniel" userId="6c5711b8-578f-4d36-989d-6d05a51a5dc1" providerId="ADAL" clId="{718E4376-E49D-4070-B529-BEB2E29E6ECD}" dt="2023-12-19T18:10:50.513" v="94" actId="962"/>
          <ac:grpSpMkLst>
            <pc:docMk/>
            <pc:sldMk cId="0" sldId="256"/>
            <ac:grpSpMk id="14" creationId="{00000000-0000-0000-0000-000000000000}"/>
          </ac:grpSpMkLst>
        </pc:grpChg>
        <pc:grpChg chg="mod">
          <ac:chgData name="Wolf Daniel" userId="6c5711b8-578f-4d36-989d-6d05a51a5dc1" providerId="ADAL" clId="{718E4376-E49D-4070-B529-BEB2E29E6ECD}" dt="2023-12-19T18:10:58.649" v="172" actId="962"/>
          <ac:grpSpMkLst>
            <pc:docMk/>
            <pc:sldMk cId="0" sldId="256"/>
            <ac:grpSpMk id="18" creationId="{00000000-0000-0000-0000-000000000000}"/>
          </ac:grpSpMkLst>
        </pc:grpChg>
        <pc:picChg chg="mod">
          <ac:chgData name="Wolf Daniel" userId="6c5711b8-578f-4d36-989d-6d05a51a5dc1" providerId="ADAL" clId="{718E4376-E49D-4070-B529-BEB2E29E6ECD}" dt="2023-12-19T18:07:16.127" v="3" actId="962"/>
          <ac:picMkLst>
            <pc:docMk/>
            <pc:sldMk cId="0" sldId="256"/>
            <ac:picMk id="2" creationId="{00000000-0000-0000-0000-000000000000}"/>
          </ac:picMkLst>
        </pc:picChg>
        <pc:picChg chg="mod">
          <ac:chgData name="Wolf Daniel" userId="6c5711b8-578f-4d36-989d-6d05a51a5dc1" providerId="ADAL" clId="{718E4376-E49D-4070-B529-BEB2E29E6ECD}" dt="2023-12-19T18:10:34.313" v="87" actId="962"/>
          <ac:picMkLst>
            <pc:docMk/>
            <pc:sldMk cId="0" sldId="256"/>
            <ac:picMk id="7" creationId="{00000000-0000-0000-0000-000000000000}"/>
          </ac:picMkLst>
        </pc:picChg>
        <pc:picChg chg="mod">
          <ac:chgData name="Wolf Daniel" userId="6c5711b8-578f-4d36-989d-6d05a51a5dc1" providerId="ADAL" clId="{718E4376-E49D-4070-B529-BEB2E29E6ECD}" dt="2023-12-19T18:10:40.742" v="88" actId="962"/>
          <ac:picMkLst>
            <pc:docMk/>
            <pc:sldMk cId="0" sldId="256"/>
            <ac:picMk id="8" creationId="{00000000-0000-0000-0000-000000000000}"/>
          </ac:picMkLst>
        </pc:picChg>
        <pc:picChg chg="mod">
          <ac:chgData name="Wolf Daniel" userId="6c5711b8-578f-4d36-989d-6d05a51a5dc1" providerId="ADAL" clId="{718E4376-E49D-4070-B529-BEB2E29E6ECD}" dt="2023-12-19T18:10:42.459" v="89" actId="962"/>
          <ac:picMkLst>
            <pc:docMk/>
            <pc:sldMk cId="0" sldId="256"/>
            <ac:picMk id="9" creationId="{00000000-0000-0000-0000-000000000000}"/>
          </ac:picMkLst>
        </pc:picChg>
        <pc:picChg chg="mod">
          <ac:chgData name="Wolf Daniel" userId="6c5711b8-578f-4d36-989d-6d05a51a5dc1" providerId="ADAL" clId="{718E4376-E49D-4070-B529-BEB2E29E6ECD}" dt="2023-12-19T18:10:44.149" v="90" actId="962"/>
          <ac:picMkLst>
            <pc:docMk/>
            <pc:sldMk cId="0" sldId="256"/>
            <ac:picMk id="10" creationId="{00000000-0000-0000-0000-000000000000}"/>
          </ac:picMkLst>
        </pc:picChg>
        <pc:picChg chg="mod">
          <ac:chgData name="Wolf Daniel" userId="6c5711b8-578f-4d36-989d-6d05a51a5dc1" providerId="ADAL" clId="{718E4376-E49D-4070-B529-BEB2E29E6ECD}" dt="2023-12-19T18:10:45.569" v="91" actId="962"/>
          <ac:picMkLst>
            <pc:docMk/>
            <pc:sldMk cId="0" sldId="256"/>
            <ac:picMk id="11" creationId="{00000000-0000-0000-0000-000000000000}"/>
          </ac:picMkLst>
        </pc:picChg>
        <pc:picChg chg="mod">
          <ac:chgData name="Wolf Daniel" userId="6c5711b8-578f-4d36-989d-6d05a51a5dc1" providerId="ADAL" clId="{718E4376-E49D-4070-B529-BEB2E29E6ECD}" dt="2023-12-19T18:10:47.187" v="92" actId="962"/>
          <ac:picMkLst>
            <pc:docMk/>
            <pc:sldMk cId="0" sldId="256"/>
            <ac:picMk id="12" creationId="{00000000-0000-0000-0000-000000000000}"/>
          </ac:picMkLst>
        </pc:picChg>
        <pc:picChg chg="mod">
          <ac:chgData name="Wolf Daniel" userId="6c5711b8-578f-4d36-989d-6d05a51a5dc1" providerId="ADAL" clId="{718E4376-E49D-4070-B529-BEB2E29E6ECD}" dt="2023-12-19T18:10:48.677" v="93" actId="962"/>
          <ac:picMkLst>
            <pc:docMk/>
            <pc:sldMk cId="0" sldId="256"/>
            <ac:picMk id="13" creationId="{00000000-0000-0000-0000-000000000000}"/>
          </ac:picMkLst>
        </pc:picChg>
      </pc:sldChg>
      <pc:sldChg chg="modSp mod">
        <pc:chgData name="Wolf Daniel" userId="6c5711b8-578f-4d36-989d-6d05a51a5dc1" providerId="ADAL" clId="{718E4376-E49D-4070-B529-BEB2E29E6ECD}" dt="2023-12-19T18:18:49.844" v="1436" actId="33553"/>
        <pc:sldMkLst>
          <pc:docMk/>
          <pc:sldMk cId="0" sldId="257"/>
        </pc:sldMkLst>
        <pc:spChg chg="mod">
          <ac:chgData name="Wolf Daniel" userId="6c5711b8-578f-4d36-989d-6d05a51a5dc1" providerId="ADAL" clId="{718E4376-E49D-4070-B529-BEB2E29E6ECD}" dt="2023-12-19T18:18:49.844" v="1436" actId="33553"/>
          <ac:spMkLst>
            <pc:docMk/>
            <pc:sldMk cId="0" sldId="257"/>
            <ac:spMk id="6" creationId="{00000000-0000-0000-0000-000000000000}"/>
          </ac:spMkLst>
        </pc:spChg>
        <pc:grpChg chg="mod">
          <ac:chgData name="Wolf Daniel" userId="6c5711b8-578f-4d36-989d-6d05a51a5dc1" providerId="ADAL" clId="{718E4376-E49D-4070-B529-BEB2E29E6ECD}" dt="2023-12-19T18:11:23.748" v="195" actId="962"/>
          <ac:grpSpMkLst>
            <pc:docMk/>
            <pc:sldMk cId="0" sldId="257"/>
            <ac:grpSpMk id="4" creationId="{00000000-0000-0000-0000-000000000000}"/>
          </ac:grpSpMkLst>
        </pc:grpChg>
        <pc:picChg chg="mod">
          <ac:chgData name="Wolf Daniel" userId="6c5711b8-578f-4d36-989d-6d05a51a5dc1" providerId="ADAL" clId="{718E4376-E49D-4070-B529-BEB2E29E6ECD}" dt="2023-12-19T18:11:14.178" v="176" actId="962"/>
          <ac:picMkLst>
            <pc:docMk/>
            <pc:sldMk cId="0" sldId="257"/>
            <ac:picMk id="2" creationId="{00000000-0000-0000-0000-000000000000}"/>
          </ac:picMkLst>
        </pc:picChg>
        <pc:picChg chg="mod">
          <ac:chgData name="Wolf Daniel" userId="6c5711b8-578f-4d36-989d-6d05a51a5dc1" providerId="ADAL" clId="{718E4376-E49D-4070-B529-BEB2E29E6ECD}" dt="2023-12-19T18:11:19.800" v="194" actId="962"/>
          <ac:picMkLst>
            <pc:docMk/>
            <pc:sldMk cId="0" sldId="257"/>
            <ac:picMk id="3" creationId="{00000000-0000-0000-0000-000000000000}"/>
          </ac:picMkLst>
        </pc:picChg>
        <pc:picChg chg="mod">
          <ac:chgData name="Wolf Daniel" userId="6c5711b8-578f-4d36-989d-6d05a51a5dc1" providerId="ADAL" clId="{718E4376-E49D-4070-B529-BEB2E29E6ECD}" dt="2023-12-19T18:11:33.999" v="301" actId="962"/>
          <ac:picMkLst>
            <pc:docMk/>
            <pc:sldMk cId="0" sldId="257"/>
            <ac:picMk id="7" creationId="{00000000-0000-0000-0000-000000000000}"/>
          </ac:picMkLst>
        </pc:picChg>
        <pc:picChg chg="mod">
          <ac:chgData name="Wolf Daniel" userId="6c5711b8-578f-4d36-989d-6d05a51a5dc1" providerId="ADAL" clId="{718E4376-E49D-4070-B529-BEB2E29E6ECD}" dt="2023-12-19T18:11:39.808" v="302" actId="962"/>
          <ac:picMkLst>
            <pc:docMk/>
            <pc:sldMk cId="0" sldId="257"/>
            <ac:picMk id="8" creationId="{00000000-0000-0000-0000-000000000000}"/>
          </ac:picMkLst>
        </pc:picChg>
        <pc:picChg chg="mod">
          <ac:chgData name="Wolf Daniel" userId="6c5711b8-578f-4d36-989d-6d05a51a5dc1" providerId="ADAL" clId="{718E4376-E49D-4070-B529-BEB2E29E6ECD}" dt="2023-12-19T18:11:41.523" v="303" actId="962"/>
          <ac:picMkLst>
            <pc:docMk/>
            <pc:sldMk cId="0" sldId="257"/>
            <ac:picMk id="9" creationId="{00000000-0000-0000-0000-000000000000}"/>
          </ac:picMkLst>
        </pc:picChg>
      </pc:sldChg>
      <pc:sldChg chg="addSp delSp modSp mod modMedia">
        <pc:chgData name="Wolf Daniel" userId="6c5711b8-578f-4d36-989d-6d05a51a5dc1" providerId="ADAL" clId="{718E4376-E49D-4070-B529-BEB2E29E6ECD}" dt="2023-12-21T20:30:40.967" v="1460" actId="27784"/>
        <pc:sldMkLst>
          <pc:docMk/>
          <pc:sldMk cId="0" sldId="258"/>
        </pc:sldMkLst>
        <pc:spChg chg="add del mod">
          <ac:chgData name="Wolf Daniel" userId="6c5711b8-578f-4d36-989d-6d05a51a5dc1" providerId="ADAL" clId="{718E4376-E49D-4070-B529-BEB2E29E6ECD}" dt="2023-12-19T18:18:52.332" v="1438"/>
          <ac:spMkLst>
            <pc:docMk/>
            <pc:sldMk cId="0" sldId="258"/>
            <ac:spMk id="12" creationId="{F7990879-8F46-9AD8-041C-092AE6F19873}"/>
          </ac:spMkLst>
        </pc:spChg>
        <pc:spChg chg="add mod">
          <ac:chgData name="Wolf Daniel" userId="6c5711b8-578f-4d36-989d-6d05a51a5dc1" providerId="ADAL" clId="{718E4376-E49D-4070-B529-BEB2E29E6ECD}" dt="2023-12-19T18:18:59.430" v="1440" actId="1076"/>
          <ac:spMkLst>
            <pc:docMk/>
            <pc:sldMk cId="0" sldId="258"/>
            <ac:spMk id="13" creationId="{CD067786-501C-7AF5-B5A6-78652271CF22}"/>
          </ac:spMkLst>
        </pc:spChg>
        <pc:grpChg chg="mod">
          <ac:chgData name="Wolf Daniel" userId="6c5711b8-578f-4d36-989d-6d05a51a5dc1" providerId="ADAL" clId="{718E4376-E49D-4070-B529-BEB2E29E6ECD}" dt="2023-12-19T18:11:50.439" v="308" actId="962"/>
          <ac:grpSpMkLst>
            <pc:docMk/>
            <pc:sldMk cId="0" sldId="258"/>
            <ac:grpSpMk id="3" creationId="{00000000-0000-0000-0000-000000000000}"/>
          </ac:grpSpMkLst>
        </pc:grpChg>
        <pc:grpChg chg="mod">
          <ac:chgData name="Wolf Daniel" userId="6c5711b8-578f-4d36-989d-6d05a51a5dc1" providerId="ADAL" clId="{718E4376-E49D-4070-B529-BEB2E29E6ECD}" dt="2023-12-19T18:11:53.185" v="309" actId="962"/>
          <ac:grpSpMkLst>
            <pc:docMk/>
            <pc:sldMk cId="0" sldId="258"/>
            <ac:grpSpMk id="5" creationId="{00000000-0000-0000-0000-000000000000}"/>
          </ac:grpSpMkLst>
        </pc:grpChg>
        <pc:picChg chg="mod">
          <ac:chgData name="Wolf Daniel" userId="6c5711b8-578f-4d36-989d-6d05a51a5dc1" providerId="ADAL" clId="{718E4376-E49D-4070-B529-BEB2E29E6ECD}" dt="2023-12-19T18:11:47.293" v="307" actId="962"/>
          <ac:picMkLst>
            <pc:docMk/>
            <pc:sldMk cId="0" sldId="258"/>
            <ac:picMk id="2" creationId="{00000000-0000-0000-0000-000000000000}"/>
          </ac:picMkLst>
        </pc:picChg>
        <pc:picChg chg="mod">
          <ac:chgData name="Wolf Daniel" userId="6c5711b8-578f-4d36-989d-6d05a51a5dc1" providerId="ADAL" clId="{718E4376-E49D-4070-B529-BEB2E29E6ECD}" dt="2023-12-19T18:11:56.523" v="321" actId="962"/>
          <ac:picMkLst>
            <pc:docMk/>
            <pc:sldMk cId="0" sldId="258"/>
            <ac:picMk id="7" creationId="{00000000-0000-0000-0000-000000000000}"/>
          </ac:picMkLst>
        </pc:picChg>
        <pc:picChg chg="mod">
          <ac:chgData name="Wolf Daniel" userId="6c5711b8-578f-4d36-989d-6d05a51a5dc1" providerId="ADAL" clId="{718E4376-E49D-4070-B529-BEB2E29E6ECD}" dt="2023-12-19T18:12:01.991" v="331" actId="962"/>
          <ac:picMkLst>
            <pc:docMk/>
            <pc:sldMk cId="0" sldId="258"/>
            <ac:picMk id="8" creationId="{00000000-0000-0000-0000-000000000000}"/>
          </ac:picMkLst>
        </pc:picChg>
        <pc:picChg chg="mod">
          <ac:chgData name="Wolf Daniel" userId="6c5711b8-578f-4d36-989d-6d05a51a5dc1" providerId="ADAL" clId="{718E4376-E49D-4070-B529-BEB2E29E6ECD}" dt="2023-12-19T18:12:13.350" v="332" actId="962"/>
          <ac:picMkLst>
            <pc:docMk/>
            <pc:sldMk cId="0" sldId="258"/>
            <ac:picMk id="9" creationId="{00000000-0000-0000-0000-000000000000}"/>
          </ac:picMkLst>
        </pc:picChg>
        <pc:picChg chg="mod">
          <ac:chgData name="Wolf Daniel" userId="6c5711b8-578f-4d36-989d-6d05a51a5dc1" providerId="ADAL" clId="{718E4376-E49D-4070-B529-BEB2E29E6ECD}" dt="2023-12-19T18:12:19.398" v="370" actId="962"/>
          <ac:picMkLst>
            <pc:docMk/>
            <pc:sldMk cId="0" sldId="258"/>
            <ac:picMk id="10" creationId="{00000000-0000-0000-0000-000000000000}"/>
          </ac:picMkLst>
        </pc:picChg>
        <pc:picChg chg="mod">
          <ac:chgData name="Wolf Daniel" userId="6c5711b8-578f-4d36-989d-6d05a51a5dc1" providerId="ADAL" clId="{718E4376-E49D-4070-B529-BEB2E29E6ECD}" dt="2023-12-19T18:13:24.251" v="672" actId="962"/>
          <ac:picMkLst>
            <pc:docMk/>
            <pc:sldMk cId="0" sldId="258"/>
            <ac:picMk id="11" creationId="{0E0B36F9-DB1C-855D-AB4E-BD9E8D77A33E}"/>
          </ac:picMkLst>
        </pc:picChg>
        <pc:picChg chg="mod">
          <ac:chgData name="Wolf Daniel" userId="6c5711b8-578f-4d36-989d-6d05a51a5dc1" providerId="ADAL" clId="{718E4376-E49D-4070-B529-BEB2E29E6ECD}" dt="2023-12-21T20:30:07.608" v="1453" actId="27784"/>
          <ac:picMkLst>
            <pc:docMk/>
            <pc:sldMk cId="0" sldId="258"/>
            <ac:picMk id="20" creationId="{EB3860E3-F0F8-375D-84DF-42798F2FA814}"/>
          </ac:picMkLst>
        </pc:picChg>
        <pc:picChg chg="mod">
          <ac:chgData name="Wolf Daniel" userId="6c5711b8-578f-4d36-989d-6d05a51a5dc1" providerId="ADAL" clId="{718E4376-E49D-4070-B529-BEB2E29E6ECD}" dt="2023-12-21T20:30:10.988" v="1454" actId="27784"/>
          <ac:picMkLst>
            <pc:docMk/>
            <pc:sldMk cId="0" sldId="258"/>
            <ac:picMk id="21" creationId="{A84BA2AE-8AA3-BB09-5CBB-D44864A2A0CF}"/>
          </ac:picMkLst>
        </pc:picChg>
        <pc:picChg chg="mod">
          <ac:chgData name="Wolf Daniel" userId="6c5711b8-578f-4d36-989d-6d05a51a5dc1" providerId="ADAL" clId="{718E4376-E49D-4070-B529-BEB2E29E6ECD}" dt="2023-12-21T20:30:15.497" v="1455" actId="27784"/>
          <ac:picMkLst>
            <pc:docMk/>
            <pc:sldMk cId="0" sldId="258"/>
            <ac:picMk id="22" creationId="{FBDF2C37-068B-145C-2D00-BF952C357AAB}"/>
          </ac:picMkLst>
        </pc:picChg>
        <pc:picChg chg="mod">
          <ac:chgData name="Wolf Daniel" userId="6c5711b8-578f-4d36-989d-6d05a51a5dc1" providerId="ADAL" clId="{718E4376-E49D-4070-B529-BEB2E29E6ECD}" dt="2023-12-21T20:30:19.045" v="1456" actId="27784"/>
          <ac:picMkLst>
            <pc:docMk/>
            <pc:sldMk cId="0" sldId="258"/>
            <ac:picMk id="23" creationId="{4EB9073B-5A1F-3443-769D-2E52B5F71888}"/>
          </ac:picMkLst>
        </pc:picChg>
        <pc:picChg chg="mod">
          <ac:chgData name="Wolf Daniel" userId="6c5711b8-578f-4d36-989d-6d05a51a5dc1" providerId="ADAL" clId="{718E4376-E49D-4070-B529-BEB2E29E6ECD}" dt="2023-12-21T20:30:26.115" v="1457" actId="27784"/>
          <ac:picMkLst>
            <pc:docMk/>
            <pc:sldMk cId="0" sldId="258"/>
            <ac:picMk id="24" creationId="{62C63745-B285-4541-5642-E7481BAA1CC3}"/>
          </ac:picMkLst>
        </pc:picChg>
        <pc:picChg chg="mod">
          <ac:chgData name="Wolf Daniel" userId="6c5711b8-578f-4d36-989d-6d05a51a5dc1" providerId="ADAL" clId="{718E4376-E49D-4070-B529-BEB2E29E6ECD}" dt="2023-12-21T20:30:30.636" v="1458" actId="27784"/>
          <ac:picMkLst>
            <pc:docMk/>
            <pc:sldMk cId="0" sldId="258"/>
            <ac:picMk id="25" creationId="{F1215BC0-8771-DC8A-C9B1-6C6CF932E702}"/>
          </ac:picMkLst>
        </pc:picChg>
        <pc:picChg chg="mod">
          <ac:chgData name="Wolf Daniel" userId="6c5711b8-578f-4d36-989d-6d05a51a5dc1" providerId="ADAL" clId="{718E4376-E49D-4070-B529-BEB2E29E6ECD}" dt="2023-12-21T20:30:35.542" v="1459" actId="27784"/>
          <ac:picMkLst>
            <pc:docMk/>
            <pc:sldMk cId="0" sldId="258"/>
            <ac:picMk id="26" creationId="{B3DE5E9F-F560-20E9-E7C8-E14EFC7F15E4}"/>
          </ac:picMkLst>
        </pc:picChg>
        <pc:picChg chg="mod">
          <ac:chgData name="Wolf Daniel" userId="6c5711b8-578f-4d36-989d-6d05a51a5dc1" providerId="ADAL" clId="{718E4376-E49D-4070-B529-BEB2E29E6ECD}" dt="2023-12-21T20:30:40.967" v="1460" actId="27784"/>
          <ac:picMkLst>
            <pc:docMk/>
            <pc:sldMk cId="0" sldId="258"/>
            <ac:picMk id="27" creationId="{0815410A-E8DE-B11F-F41D-C6B0716718A8}"/>
          </ac:picMkLst>
        </pc:picChg>
      </pc:sldChg>
      <pc:sldChg chg="addSp delSp modSp mod modMedia">
        <pc:chgData name="Wolf Daniel" userId="6c5711b8-578f-4d36-989d-6d05a51a5dc1" providerId="ADAL" clId="{718E4376-E49D-4070-B529-BEB2E29E6ECD}" dt="2023-12-21T20:31:22.776" v="1468" actId="27784"/>
        <pc:sldMkLst>
          <pc:docMk/>
          <pc:sldMk cId="2528248558" sldId="259"/>
        </pc:sldMkLst>
        <pc:spChg chg="add del mod">
          <ac:chgData name="Wolf Daniel" userId="6c5711b8-578f-4d36-989d-6d05a51a5dc1" providerId="ADAL" clId="{718E4376-E49D-4070-B529-BEB2E29E6ECD}" dt="2023-12-19T18:19:02.519" v="1442"/>
          <ac:spMkLst>
            <pc:docMk/>
            <pc:sldMk cId="2528248558" sldId="259"/>
            <ac:spMk id="20" creationId="{E8B549DD-8F9F-630B-3DD3-14DB79B88346}"/>
          </ac:spMkLst>
        </pc:spChg>
        <pc:spChg chg="add mod">
          <ac:chgData name="Wolf Daniel" userId="6c5711b8-578f-4d36-989d-6d05a51a5dc1" providerId="ADAL" clId="{718E4376-E49D-4070-B529-BEB2E29E6ECD}" dt="2023-12-19T18:19:07.772" v="1444" actId="20577"/>
          <ac:spMkLst>
            <pc:docMk/>
            <pc:sldMk cId="2528248558" sldId="259"/>
            <ac:spMk id="21" creationId="{CD067786-501C-7AF5-B5A6-78652271CF22}"/>
          </ac:spMkLst>
        </pc:spChg>
        <pc:grpChg chg="mod">
          <ac:chgData name="Wolf Daniel" userId="6c5711b8-578f-4d36-989d-6d05a51a5dc1" providerId="ADAL" clId="{718E4376-E49D-4070-B529-BEB2E29E6ECD}" dt="2023-12-19T18:13:56.632" v="677" actId="962"/>
          <ac:grpSpMkLst>
            <pc:docMk/>
            <pc:sldMk cId="2528248558" sldId="259"/>
            <ac:grpSpMk id="3" creationId="{00000000-0000-0000-0000-000000000000}"/>
          </ac:grpSpMkLst>
        </pc:grpChg>
        <pc:grpChg chg="mod">
          <ac:chgData name="Wolf Daniel" userId="6c5711b8-578f-4d36-989d-6d05a51a5dc1" providerId="ADAL" clId="{718E4376-E49D-4070-B529-BEB2E29E6ECD}" dt="2023-12-19T18:13:59.023" v="678" actId="962"/>
          <ac:grpSpMkLst>
            <pc:docMk/>
            <pc:sldMk cId="2528248558" sldId="259"/>
            <ac:grpSpMk id="5" creationId="{00000000-0000-0000-0000-000000000000}"/>
          </ac:grpSpMkLst>
        </pc:grpChg>
        <pc:picChg chg="mod">
          <ac:chgData name="Wolf Daniel" userId="6c5711b8-578f-4d36-989d-6d05a51a5dc1" providerId="ADAL" clId="{718E4376-E49D-4070-B529-BEB2E29E6ECD}" dt="2023-12-19T18:13:51.681" v="676" actId="962"/>
          <ac:picMkLst>
            <pc:docMk/>
            <pc:sldMk cId="2528248558" sldId="259"/>
            <ac:picMk id="2" creationId="{00000000-0000-0000-0000-000000000000}"/>
          </ac:picMkLst>
        </pc:picChg>
        <pc:picChg chg="mod">
          <ac:chgData name="Wolf Daniel" userId="6c5711b8-578f-4d36-989d-6d05a51a5dc1" providerId="ADAL" clId="{718E4376-E49D-4070-B529-BEB2E29E6ECD}" dt="2023-12-19T18:14:02.935" v="698" actId="962"/>
          <ac:picMkLst>
            <pc:docMk/>
            <pc:sldMk cId="2528248558" sldId="259"/>
            <ac:picMk id="7" creationId="{00000000-0000-0000-0000-000000000000}"/>
          </ac:picMkLst>
        </pc:picChg>
        <pc:picChg chg="mod">
          <ac:chgData name="Wolf Daniel" userId="6c5711b8-578f-4d36-989d-6d05a51a5dc1" providerId="ADAL" clId="{718E4376-E49D-4070-B529-BEB2E29E6ECD}" dt="2023-12-19T18:14:08.047" v="708" actId="962"/>
          <ac:picMkLst>
            <pc:docMk/>
            <pc:sldMk cId="2528248558" sldId="259"/>
            <ac:picMk id="8" creationId="{00000000-0000-0000-0000-000000000000}"/>
          </ac:picMkLst>
        </pc:picChg>
        <pc:picChg chg="mod">
          <ac:chgData name="Wolf Daniel" userId="6c5711b8-578f-4d36-989d-6d05a51a5dc1" providerId="ADAL" clId="{718E4376-E49D-4070-B529-BEB2E29E6ECD}" dt="2023-12-19T18:14:11.514" v="709" actId="962"/>
          <ac:picMkLst>
            <pc:docMk/>
            <pc:sldMk cId="2528248558" sldId="259"/>
            <ac:picMk id="9" creationId="{00000000-0000-0000-0000-000000000000}"/>
          </ac:picMkLst>
        </pc:picChg>
        <pc:picChg chg="mod">
          <ac:chgData name="Wolf Daniel" userId="6c5711b8-578f-4d36-989d-6d05a51a5dc1" providerId="ADAL" clId="{718E4376-E49D-4070-B529-BEB2E29E6ECD}" dt="2023-12-19T18:14:16.808" v="747" actId="962"/>
          <ac:picMkLst>
            <pc:docMk/>
            <pc:sldMk cId="2528248558" sldId="259"/>
            <ac:picMk id="10" creationId="{00000000-0000-0000-0000-000000000000}"/>
          </ac:picMkLst>
        </pc:picChg>
        <pc:picChg chg="mod">
          <ac:chgData name="Wolf Daniel" userId="6c5711b8-578f-4d36-989d-6d05a51a5dc1" providerId="ADAL" clId="{718E4376-E49D-4070-B529-BEB2E29E6ECD}" dt="2023-12-19T18:15:20.316" v="1019" actId="962"/>
          <ac:picMkLst>
            <pc:docMk/>
            <pc:sldMk cId="2528248558" sldId="259"/>
            <ac:picMk id="11" creationId="{0E0B36F9-DB1C-855D-AB4E-BD9E8D77A33E}"/>
          </ac:picMkLst>
        </pc:picChg>
        <pc:picChg chg="mod">
          <ac:chgData name="Wolf Daniel" userId="6c5711b8-578f-4d36-989d-6d05a51a5dc1" providerId="ADAL" clId="{718E4376-E49D-4070-B529-BEB2E29E6ECD}" dt="2023-12-21T20:30:49.859" v="1461" actId="27784"/>
          <ac:picMkLst>
            <pc:docMk/>
            <pc:sldMk cId="2528248558" sldId="259"/>
            <ac:picMk id="12" creationId="{8751C3C3-AE6C-F24B-0623-BE3CFFC8BE27}"/>
          </ac:picMkLst>
        </pc:picChg>
        <pc:picChg chg="mod">
          <ac:chgData name="Wolf Daniel" userId="6c5711b8-578f-4d36-989d-6d05a51a5dc1" providerId="ADAL" clId="{718E4376-E49D-4070-B529-BEB2E29E6ECD}" dt="2023-12-21T20:30:53.810" v="1462" actId="27784"/>
          <ac:picMkLst>
            <pc:docMk/>
            <pc:sldMk cId="2528248558" sldId="259"/>
            <ac:picMk id="13" creationId="{07826B30-48D7-640E-B23F-7C0A2A59AB9C}"/>
          </ac:picMkLst>
        </pc:picChg>
        <pc:picChg chg="mod">
          <ac:chgData name="Wolf Daniel" userId="6c5711b8-578f-4d36-989d-6d05a51a5dc1" providerId="ADAL" clId="{718E4376-E49D-4070-B529-BEB2E29E6ECD}" dt="2023-12-21T20:30:58.244" v="1463" actId="27784"/>
          <ac:picMkLst>
            <pc:docMk/>
            <pc:sldMk cId="2528248558" sldId="259"/>
            <ac:picMk id="14" creationId="{08A12F01-A78A-A740-0F8A-4B45DE80019A}"/>
          </ac:picMkLst>
        </pc:picChg>
        <pc:picChg chg="mod">
          <ac:chgData name="Wolf Daniel" userId="6c5711b8-578f-4d36-989d-6d05a51a5dc1" providerId="ADAL" clId="{718E4376-E49D-4070-B529-BEB2E29E6ECD}" dt="2023-12-21T20:31:04.996" v="1464" actId="27784"/>
          <ac:picMkLst>
            <pc:docMk/>
            <pc:sldMk cId="2528248558" sldId="259"/>
            <ac:picMk id="15" creationId="{C46F20FD-42BB-B5AE-9520-91AD19B29356}"/>
          </ac:picMkLst>
        </pc:picChg>
        <pc:picChg chg="mod">
          <ac:chgData name="Wolf Daniel" userId="6c5711b8-578f-4d36-989d-6d05a51a5dc1" providerId="ADAL" clId="{718E4376-E49D-4070-B529-BEB2E29E6ECD}" dt="2023-12-21T20:31:09.002" v="1465" actId="27784"/>
          <ac:picMkLst>
            <pc:docMk/>
            <pc:sldMk cId="2528248558" sldId="259"/>
            <ac:picMk id="16" creationId="{C6F3845F-94C6-11BC-D4EA-D152A3B47168}"/>
          </ac:picMkLst>
        </pc:picChg>
        <pc:picChg chg="mod">
          <ac:chgData name="Wolf Daniel" userId="6c5711b8-578f-4d36-989d-6d05a51a5dc1" providerId="ADAL" clId="{718E4376-E49D-4070-B529-BEB2E29E6ECD}" dt="2023-12-21T20:31:12.953" v="1466" actId="27784"/>
          <ac:picMkLst>
            <pc:docMk/>
            <pc:sldMk cId="2528248558" sldId="259"/>
            <ac:picMk id="17" creationId="{E0FE366B-CF0D-1871-0DAE-29DD5F2A480B}"/>
          </ac:picMkLst>
        </pc:picChg>
        <pc:picChg chg="mod">
          <ac:chgData name="Wolf Daniel" userId="6c5711b8-578f-4d36-989d-6d05a51a5dc1" providerId="ADAL" clId="{718E4376-E49D-4070-B529-BEB2E29E6ECD}" dt="2023-12-21T20:31:18.229" v="1467" actId="27784"/>
          <ac:picMkLst>
            <pc:docMk/>
            <pc:sldMk cId="2528248558" sldId="259"/>
            <ac:picMk id="18" creationId="{E0A3C175-7E3E-25FB-EE41-C0FBBCC6A0EE}"/>
          </ac:picMkLst>
        </pc:picChg>
        <pc:picChg chg="mod">
          <ac:chgData name="Wolf Daniel" userId="6c5711b8-578f-4d36-989d-6d05a51a5dc1" providerId="ADAL" clId="{718E4376-E49D-4070-B529-BEB2E29E6ECD}" dt="2023-12-21T20:31:22.776" v="1468" actId="27784"/>
          <ac:picMkLst>
            <pc:docMk/>
            <pc:sldMk cId="2528248558" sldId="259"/>
            <ac:picMk id="19" creationId="{E7F6B1B2-A75C-4E80-B68D-EF14FC9292BA}"/>
          </ac:picMkLst>
        </pc:picChg>
      </pc:sldChg>
      <pc:sldChg chg="addSp delSp modSp mod modMedia">
        <pc:chgData name="Wolf Daniel" userId="6c5711b8-578f-4d36-989d-6d05a51a5dc1" providerId="ADAL" clId="{718E4376-E49D-4070-B529-BEB2E29E6ECD}" dt="2023-12-21T20:32:06.716" v="1476" actId="27784"/>
        <pc:sldMkLst>
          <pc:docMk/>
          <pc:sldMk cId="55777309" sldId="260"/>
        </pc:sldMkLst>
        <pc:spChg chg="add del mod">
          <ac:chgData name="Wolf Daniel" userId="6c5711b8-578f-4d36-989d-6d05a51a5dc1" providerId="ADAL" clId="{718E4376-E49D-4070-B529-BEB2E29E6ECD}" dt="2023-12-19T18:19:10.791" v="1446"/>
          <ac:spMkLst>
            <pc:docMk/>
            <pc:sldMk cId="55777309" sldId="260"/>
            <ac:spMk id="12" creationId="{CE043F4A-66E7-D28E-0290-D72FA6ED4DFC}"/>
          </ac:spMkLst>
        </pc:spChg>
        <pc:spChg chg="add mod">
          <ac:chgData name="Wolf Daniel" userId="6c5711b8-578f-4d36-989d-6d05a51a5dc1" providerId="ADAL" clId="{718E4376-E49D-4070-B529-BEB2E29E6ECD}" dt="2023-12-19T18:19:15.410" v="1448" actId="20577"/>
          <ac:spMkLst>
            <pc:docMk/>
            <pc:sldMk cId="55777309" sldId="260"/>
            <ac:spMk id="13" creationId="{CD067786-501C-7AF5-B5A6-78652271CF22}"/>
          </ac:spMkLst>
        </pc:spChg>
        <pc:grpChg chg="mod">
          <ac:chgData name="Wolf Daniel" userId="6c5711b8-578f-4d36-989d-6d05a51a5dc1" providerId="ADAL" clId="{718E4376-E49D-4070-B529-BEB2E29E6ECD}" dt="2023-12-19T18:15:35.586" v="1024" actId="962"/>
          <ac:grpSpMkLst>
            <pc:docMk/>
            <pc:sldMk cId="55777309" sldId="260"/>
            <ac:grpSpMk id="3" creationId="{00000000-0000-0000-0000-000000000000}"/>
          </ac:grpSpMkLst>
        </pc:grpChg>
        <pc:grpChg chg="mod">
          <ac:chgData name="Wolf Daniel" userId="6c5711b8-578f-4d36-989d-6d05a51a5dc1" providerId="ADAL" clId="{718E4376-E49D-4070-B529-BEB2E29E6ECD}" dt="2023-12-19T18:15:38.900" v="1025" actId="962"/>
          <ac:grpSpMkLst>
            <pc:docMk/>
            <pc:sldMk cId="55777309" sldId="260"/>
            <ac:grpSpMk id="5" creationId="{00000000-0000-0000-0000-000000000000}"/>
          </ac:grpSpMkLst>
        </pc:grpChg>
        <pc:picChg chg="mod">
          <ac:chgData name="Wolf Daniel" userId="6c5711b8-578f-4d36-989d-6d05a51a5dc1" providerId="ADAL" clId="{718E4376-E49D-4070-B529-BEB2E29E6ECD}" dt="2023-12-19T18:15:29.333" v="1023" actId="962"/>
          <ac:picMkLst>
            <pc:docMk/>
            <pc:sldMk cId="55777309" sldId="260"/>
            <ac:picMk id="2" creationId="{00000000-0000-0000-0000-000000000000}"/>
          </ac:picMkLst>
        </pc:picChg>
        <pc:picChg chg="mod">
          <ac:chgData name="Wolf Daniel" userId="6c5711b8-578f-4d36-989d-6d05a51a5dc1" providerId="ADAL" clId="{718E4376-E49D-4070-B529-BEB2E29E6ECD}" dt="2023-12-19T18:15:45.974" v="1069" actId="962"/>
          <ac:picMkLst>
            <pc:docMk/>
            <pc:sldMk cId="55777309" sldId="260"/>
            <ac:picMk id="7" creationId="{00000000-0000-0000-0000-000000000000}"/>
          </ac:picMkLst>
        </pc:picChg>
        <pc:picChg chg="mod">
          <ac:chgData name="Wolf Daniel" userId="6c5711b8-578f-4d36-989d-6d05a51a5dc1" providerId="ADAL" clId="{718E4376-E49D-4070-B529-BEB2E29E6ECD}" dt="2023-12-19T18:16:15.830" v="1079" actId="962"/>
          <ac:picMkLst>
            <pc:docMk/>
            <pc:sldMk cId="55777309" sldId="260"/>
            <ac:picMk id="8" creationId="{00000000-0000-0000-0000-000000000000}"/>
          </ac:picMkLst>
        </pc:picChg>
        <pc:picChg chg="mod">
          <ac:chgData name="Wolf Daniel" userId="6c5711b8-578f-4d36-989d-6d05a51a5dc1" providerId="ADAL" clId="{718E4376-E49D-4070-B529-BEB2E29E6ECD}" dt="2023-12-19T18:16:21.257" v="1080" actId="962"/>
          <ac:picMkLst>
            <pc:docMk/>
            <pc:sldMk cId="55777309" sldId="260"/>
            <ac:picMk id="9" creationId="{00000000-0000-0000-0000-000000000000}"/>
          </ac:picMkLst>
        </pc:picChg>
        <pc:picChg chg="mod">
          <ac:chgData name="Wolf Daniel" userId="6c5711b8-578f-4d36-989d-6d05a51a5dc1" providerId="ADAL" clId="{718E4376-E49D-4070-B529-BEB2E29E6ECD}" dt="2023-12-19T18:16:24.764" v="1098" actId="962"/>
          <ac:picMkLst>
            <pc:docMk/>
            <pc:sldMk cId="55777309" sldId="260"/>
            <ac:picMk id="10" creationId="{00000000-0000-0000-0000-000000000000}"/>
          </ac:picMkLst>
        </pc:picChg>
        <pc:picChg chg="mod">
          <ac:chgData name="Wolf Daniel" userId="6c5711b8-578f-4d36-989d-6d05a51a5dc1" providerId="ADAL" clId="{718E4376-E49D-4070-B529-BEB2E29E6ECD}" dt="2023-12-19T18:16:54.105" v="1292" actId="962"/>
          <ac:picMkLst>
            <pc:docMk/>
            <pc:sldMk cId="55777309" sldId="260"/>
            <ac:picMk id="11" creationId="{0E0B36F9-DB1C-855D-AB4E-BD9E8D77A33E}"/>
          </ac:picMkLst>
        </pc:picChg>
        <pc:picChg chg="mod">
          <ac:chgData name="Wolf Daniel" userId="6c5711b8-578f-4d36-989d-6d05a51a5dc1" providerId="ADAL" clId="{718E4376-E49D-4070-B529-BEB2E29E6ECD}" dt="2023-12-21T20:31:28.039" v="1469" actId="27784"/>
          <ac:picMkLst>
            <pc:docMk/>
            <pc:sldMk cId="55777309" sldId="260"/>
            <ac:picMk id="20" creationId="{D7B06B80-B72B-965E-5FD9-CBA843F5C3A5}"/>
          </ac:picMkLst>
        </pc:picChg>
        <pc:picChg chg="mod">
          <ac:chgData name="Wolf Daniel" userId="6c5711b8-578f-4d36-989d-6d05a51a5dc1" providerId="ADAL" clId="{718E4376-E49D-4070-B529-BEB2E29E6ECD}" dt="2023-12-21T20:31:34.656" v="1470" actId="27784"/>
          <ac:picMkLst>
            <pc:docMk/>
            <pc:sldMk cId="55777309" sldId="260"/>
            <ac:picMk id="21" creationId="{A1CF8B3D-DC66-7352-225A-53F3E07691D2}"/>
          </ac:picMkLst>
        </pc:picChg>
        <pc:picChg chg="mod">
          <ac:chgData name="Wolf Daniel" userId="6c5711b8-578f-4d36-989d-6d05a51a5dc1" providerId="ADAL" clId="{718E4376-E49D-4070-B529-BEB2E29E6ECD}" dt="2023-12-21T20:31:39.925" v="1471" actId="27784"/>
          <ac:picMkLst>
            <pc:docMk/>
            <pc:sldMk cId="55777309" sldId="260"/>
            <ac:picMk id="22" creationId="{D9B3EF49-B2D2-9045-BF3B-B34BCD194E1C}"/>
          </ac:picMkLst>
        </pc:picChg>
        <pc:picChg chg="mod">
          <ac:chgData name="Wolf Daniel" userId="6c5711b8-578f-4d36-989d-6d05a51a5dc1" providerId="ADAL" clId="{718E4376-E49D-4070-B529-BEB2E29E6ECD}" dt="2023-12-21T20:31:43.870" v="1472" actId="27784"/>
          <ac:picMkLst>
            <pc:docMk/>
            <pc:sldMk cId="55777309" sldId="260"/>
            <ac:picMk id="23" creationId="{1C48D438-3DB9-5748-2741-51E30CCE40EA}"/>
          </ac:picMkLst>
        </pc:picChg>
        <pc:picChg chg="mod">
          <ac:chgData name="Wolf Daniel" userId="6c5711b8-578f-4d36-989d-6d05a51a5dc1" providerId="ADAL" clId="{718E4376-E49D-4070-B529-BEB2E29E6ECD}" dt="2023-12-21T20:31:51.093" v="1473" actId="27784"/>
          <ac:picMkLst>
            <pc:docMk/>
            <pc:sldMk cId="55777309" sldId="260"/>
            <ac:picMk id="24" creationId="{B54EC9FF-2D64-DB1B-DFAE-E1D3E390ADE3}"/>
          </ac:picMkLst>
        </pc:picChg>
        <pc:picChg chg="mod">
          <ac:chgData name="Wolf Daniel" userId="6c5711b8-578f-4d36-989d-6d05a51a5dc1" providerId="ADAL" clId="{718E4376-E49D-4070-B529-BEB2E29E6ECD}" dt="2023-12-21T20:31:56.077" v="1474" actId="27784"/>
          <ac:picMkLst>
            <pc:docMk/>
            <pc:sldMk cId="55777309" sldId="260"/>
            <ac:picMk id="25" creationId="{13B79EEF-BD91-DA3C-9726-23B741895975}"/>
          </ac:picMkLst>
        </pc:picChg>
        <pc:picChg chg="mod">
          <ac:chgData name="Wolf Daniel" userId="6c5711b8-578f-4d36-989d-6d05a51a5dc1" providerId="ADAL" clId="{718E4376-E49D-4070-B529-BEB2E29E6ECD}" dt="2023-12-21T20:32:00.975" v="1475" actId="27784"/>
          <ac:picMkLst>
            <pc:docMk/>
            <pc:sldMk cId="55777309" sldId="260"/>
            <ac:picMk id="26" creationId="{619B5466-FC65-0A97-E144-3A9291F3F368}"/>
          </ac:picMkLst>
        </pc:picChg>
        <pc:picChg chg="mod">
          <ac:chgData name="Wolf Daniel" userId="6c5711b8-578f-4d36-989d-6d05a51a5dc1" providerId="ADAL" clId="{718E4376-E49D-4070-B529-BEB2E29E6ECD}" dt="2023-12-21T20:32:06.716" v="1476" actId="27784"/>
          <ac:picMkLst>
            <pc:docMk/>
            <pc:sldMk cId="55777309" sldId="260"/>
            <ac:picMk id="27" creationId="{FCC42471-D3F5-2095-12A2-271140AB5A46}"/>
          </ac:picMkLst>
        </pc:picChg>
      </pc:sldChg>
      <pc:sldChg chg="addSp delSp modSp mod modMedia">
        <pc:chgData name="Wolf Daniel" userId="6c5711b8-578f-4d36-989d-6d05a51a5dc1" providerId="ADAL" clId="{718E4376-E49D-4070-B529-BEB2E29E6ECD}" dt="2023-12-21T20:32:24.127" v="1480" actId="27784"/>
        <pc:sldMkLst>
          <pc:docMk/>
          <pc:sldMk cId="714850889" sldId="261"/>
        </pc:sldMkLst>
        <pc:spChg chg="add del mod">
          <ac:chgData name="Wolf Daniel" userId="6c5711b8-578f-4d36-989d-6d05a51a5dc1" providerId="ADAL" clId="{718E4376-E49D-4070-B529-BEB2E29E6ECD}" dt="2023-12-19T18:19:18.904" v="1450"/>
          <ac:spMkLst>
            <pc:docMk/>
            <pc:sldMk cId="714850889" sldId="261"/>
            <ac:spMk id="16" creationId="{DBBE317C-D150-B6BF-B750-E58A6CE65D7F}"/>
          </ac:spMkLst>
        </pc:spChg>
        <pc:spChg chg="add mod">
          <ac:chgData name="Wolf Daniel" userId="6c5711b8-578f-4d36-989d-6d05a51a5dc1" providerId="ADAL" clId="{718E4376-E49D-4070-B529-BEB2E29E6ECD}" dt="2023-12-19T18:19:24.900" v="1452" actId="20577"/>
          <ac:spMkLst>
            <pc:docMk/>
            <pc:sldMk cId="714850889" sldId="261"/>
            <ac:spMk id="17" creationId="{CD067786-501C-7AF5-B5A6-78652271CF22}"/>
          </ac:spMkLst>
        </pc:spChg>
        <pc:grpChg chg="mod">
          <ac:chgData name="Wolf Daniel" userId="6c5711b8-578f-4d36-989d-6d05a51a5dc1" providerId="ADAL" clId="{718E4376-E49D-4070-B529-BEB2E29E6ECD}" dt="2023-12-19T18:17:13.244" v="1297" actId="962"/>
          <ac:grpSpMkLst>
            <pc:docMk/>
            <pc:sldMk cId="714850889" sldId="261"/>
            <ac:grpSpMk id="3" creationId="{00000000-0000-0000-0000-000000000000}"/>
          </ac:grpSpMkLst>
        </pc:grpChg>
        <pc:grpChg chg="mod">
          <ac:chgData name="Wolf Daniel" userId="6c5711b8-578f-4d36-989d-6d05a51a5dc1" providerId="ADAL" clId="{718E4376-E49D-4070-B529-BEB2E29E6ECD}" dt="2023-12-19T18:17:15.035" v="1298" actId="962"/>
          <ac:grpSpMkLst>
            <pc:docMk/>
            <pc:sldMk cId="714850889" sldId="261"/>
            <ac:grpSpMk id="5" creationId="{00000000-0000-0000-0000-000000000000}"/>
          </ac:grpSpMkLst>
        </pc:grpChg>
        <pc:picChg chg="mod">
          <ac:chgData name="Wolf Daniel" userId="6c5711b8-578f-4d36-989d-6d05a51a5dc1" providerId="ADAL" clId="{718E4376-E49D-4070-B529-BEB2E29E6ECD}" dt="2023-12-19T18:17:09.870" v="1296" actId="962"/>
          <ac:picMkLst>
            <pc:docMk/>
            <pc:sldMk cId="714850889" sldId="261"/>
            <ac:picMk id="2" creationId="{00000000-0000-0000-0000-000000000000}"/>
          </ac:picMkLst>
        </pc:picChg>
        <pc:picChg chg="mod">
          <ac:chgData name="Wolf Daniel" userId="6c5711b8-578f-4d36-989d-6d05a51a5dc1" providerId="ADAL" clId="{718E4376-E49D-4070-B529-BEB2E29E6ECD}" dt="2023-12-19T18:17:17.911" v="1310" actId="962"/>
          <ac:picMkLst>
            <pc:docMk/>
            <pc:sldMk cId="714850889" sldId="261"/>
            <ac:picMk id="7" creationId="{00000000-0000-0000-0000-000000000000}"/>
          </ac:picMkLst>
        </pc:picChg>
        <pc:picChg chg="mod">
          <ac:chgData name="Wolf Daniel" userId="6c5711b8-578f-4d36-989d-6d05a51a5dc1" providerId="ADAL" clId="{718E4376-E49D-4070-B529-BEB2E29E6ECD}" dt="2023-12-19T18:17:23.741" v="1320" actId="962"/>
          <ac:picMkLst>
            <pc:docMk/>
            <pc:sldMk cId="714850889" sldId="261"/>
            <ac:picMk id="8" creationId="{00000000-0000-0000-0000-000000000000}"/>
          </ac:picMkLst>
        </pc:picChg>
        <pc:picChg chg="mod">
          <ac:chgData name="Wolf Daniel" userId="6c5711b8-578f-4d36-989d-6d05a51a5dc1" providerId="ADAL" clId="{718E4376-E49D-4070-B529-BEB2E29E6ECD}" dt="2023-12-19T18:17:28.139" v="1321" actId="962"/>
          <ac:picMkLst>
            <pc:docMk/>
            <pc:sldMk cId="714850889" sldId="261"/>
            <ac:picMk id="9" creationId="{00000000-0000-0000-0000-000000000000}"/>
          </ac:picMkLst>
        </pc:picChg>
        <pc:picChg chg="mod">
          <ac:chgData name="Wolf Daniel" userId="6c5711b8-578f-4d36-989d-6d05a51a5dc1" providerId="ADAL" clId="{718E4376-E49D-4070-B529-BEB2E29E6ECD}" dt="2023-12-19T18:17:31.995" v="1322" actId="962"/>
          <ac:picMkLst>
            <pc:docMk/>
            <pc:sldMk cId="714850889" sldId="261"/>
            <ac:picMk id="10" creationId="{00000000-0000-0000-0000-000000000000}"/>
          </ac:picMkLst>
        </pc:picChg>
        <pc:picChg chg="mod">
          <ac:chgData name="Wolf Daniel" userId="6c5711b8-578f-4d36-989d-6d05a51a5dc1" providerId="ADAL" clId="{718E4376-E49D-4070-B529-BEB2E29E6ECD}" dt="2023-12-19T18:18:05.723" v="1434" actId="962"/>
          <ac:picMkLst>
            <pc:docMk/>
            <pc:sldMk cId="714850889" sldId="261"/>
            <ac:picMk id="11" creationId="{0E0B36F9-DB1C-855D-AB4E-BD9E8D77A33E}"/>
          </ac:picMkLst>
        </pc:picChg>
        <pc:picChg chg="mod">
          <ac:chgData name="Wolf Daniel" userId="6c5711b8-578f-4d36-989d-6d05a51a5dc1" providerId="ADAL" clId="{718E4376-E49D-4070-B529-BEB2E29E6ECD}" dt="2023-12-21T20:32:12.405" v="1477" actId="27784"/>
          <ac:picMkLst>
            <pc:docMk/>
            <pc:sldMk cId="714850889" sldId="261"/>
            <ac:picMk id="12" creationId="{81FB03AB-CB18-743F-7C82-23B89C237CA0}"/>
          </ac:picMkLst>
        </pc:picChg>
        <pc:picChg chg="mod">
          <ac:chgData name="Wolf Daniel" userId="6c5711b8-578f-4d36-989d-6d05a51a5dc1" providerId="ADAL" clId="{718E4376-E49D-4070-B529-BEB2E29E6ECD}" dt="2023-12-21T20:32:16.040" v="1478" actId="27784"/>
          <ac:picMkLst>
            <pc:docMk/>
            <pc:sldMk cId="714850889" sldId="261"/>
            <ac:picMk id="13" creationId="{912BA262-55A6-9B3E-FE5B-62B9770E84AF}"/>
          </ac:picMkLst>
        </pc:picChg>
        <pc:picChg chg="mod">
          <ac:chgData name="Wolf Daniel" userId="6c5711b8-578f-4d36-989d-6d05a51a5dc1" providerId="ADAL" clId="{718E4376-E49D-4070-B529-BEB2E29E6ECD}" dt="2023-12-21T20:32:19.804" v="1479" actId="27784"/>
          <ac:picMkLst>
            <pc:docMk/>
            <pc:sldMk cId="714850889" sldId="261"/>
            <ac:picMk id="14" creationId="{6BA37147-9C55-4C8B-C474-F71908A43738}"/>
          </ac:picMkLst>
        </pc:picChg>
        <pc:picChg chg="mod">
          <ac:chgData name="Wolf Daniel" userId="6c5711b8-578f-4d36-989d-6d05a51a5dc1" providerId="ADAL" clId="{718E4376-E49D-4070-B529-BEB2E29E6ECD}" dt="2023-12-21T20:32:24.127" v="1480" actId="27784"/>
          <ac:picMkLst>
            <pc:docMk/>
            <pc:sldMk cId="714850889" sldId="261"/>
            <ac:picMk id="15" creationId="{DCAEF025-F911-107A-5D33-E2F44A5C0246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12/21/2023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12/21/2023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12/21/2023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12/21/2023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12/21/2023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12/21/2023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12/21/2023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13" Type="http://schemas.openxmlformats.org/officeDocument/2006/relationships/image" Target="../media/image12.png"/><Relationship Id="rId18" Type="http://schemas.openxmlformats.org/officeDocument/2006/relationships/image" Target="../media/image17.sv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svg"/><Relationship Id="rId17" Type="http://schemas.openxmlformats.org/officeDocument/2006/relationships/image" Target="../media/image16.png"/><Relationship Id="rId2" Type="http://schemas.openxmlformats.org/officeDocument/2006/relationships/image" Target="../media/image1.png"/><Relationship Id="rId16" Type="http://schemas.openxmlformats.org/officeDocument/2006/relationships/image" Target="../media/image15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sv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9.svg"/><Relationship Id="rId4" Type="http://schemas.openxmlformats.org/officeDocument/2006/relationships/image" Target="../media/image3.svg"/><Relationship Id="rId9" Type="http://schemas.openxmlformats.org/officeDocument/2006/relationships/image" Target="../media/image8.png"/><Relationship Id="rId14" Type="http://schemas.openxmlformats.org/officeDocument/2006/relationships/image" Target="../media/image13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svg"/><Relationship Id="rId3" Type="http://schemas.openxmlformats.org/officeDocument/2006/relationships/image" Target="../media/image18.png"/><Relationship Id="rId7" Type="http://schemas.openxmlformats.org/officeDocument/2006/relationships/image" Target="../media/image2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svg"/><Relationship Id="rId5" Type="http://schemas.openxmlformats.org/officeDocument/2006/relationships/image" Target="../media/image20.png"/><Relationship Id="rId10" Type="http://schemas.openxmlformats.org/officeDocument/2006/relationships/image" Target="../media/image25.svg"/><Relationship Id="rId4" Type="http://schemas.openxmlformats.org/officeDocument/2006/relationships/image" Target="../media/image19.svg"/><Relationship Id="rId9" Type="http://schemas.openxmlformats.org/officeDocument/2006/relationships/image" Target="../media/image24.png"/></Relationships>
</file>

<file path=ppt/slides/_rels/slide3.xml.rels><?xml version="1.0" encoding="UTF-8" standalone="yes"?>
<Relationships xmlns="http://schemas.openxmlformats.org/package/2006/relationships"><Relationship Id="rId13" Type="http://schemas.microsoft.com/office/2007/relationships/media" Target="../media/media7.m4a"/><Relationship Id="rId18" Type="http://schemas.openxmlformats.org/officeDocument/2006/relationships/image" Target="../media/image1.png"/><Relationship Id="rId26" Type="http://schemas.openxmlformats.org/officeDocument/2006/relationships/image" Target="../media/image33.svg"/><Relationship Id="rId3" Type="http://schemas.microsoft.com/office/2007/relationships/media" Target="../media/media2.m4a"/><Relationship Id="rId21" Type="http://schemas.openxmlformats.org/officeDocument/2006/relationships/image" Target="../media/image28.png"/><Relationship Id="rId34" Type="http://schemas.microsoft.com/office/2017/04/relationships/track" Target="../media/track6.vtt"/><Relationship Id="rId7" Type="http://schemas.microsoft.com/office/2007/relationships/media" Target="../media/media4.m4a"/><Relationship Id="rId12" Type="http://schemas.openxmlformats.org/officeDocument/2006/relationships/audio" Target="../media/media6.m4a"/><Relationship Id="rId17" Type="http://schemas.openxmlformats.org/officeDocument/2006/relationships/slideLayout" Target="../slideLayouts/slideLayout7.xml"/><Relationship Id="rId25" Type="http://schemas.openxmlformats.org/officeDocument/2006/relationships/image" Target="../media/image32.png"/><Relationship Id="rId33" Type="http://schemas.microsoft.com/office/2017/04/relationships/track" Target="../media/track5.vtt"/><Relationship Id="rId2" Type="http://schemas.openxmlformats.org/officeDocument/2006/relationships/audio" Target="../media/media1.m4a"/><Relationship Id="rId16" Type="http://schemas.openxmlformats.org/officeDocument/2006/relationships/audio" Target="../media/media8.m4a"/><Relationship Id="rId20" Type="http://schemas.openxmlformats.org/officeDocument/2006/relationships/image" Target="../media/image27.svg"/><Relationship Id="rId29" Type="http://schemas.openxmlformats.org/officeDocument/2006/relationships/image" Target="../media/image35.png"/><Relationship Id="rId1" Type="http://schemas.microsoft.com/office/2007/relationships/media" Target="../media/media1.m4a"/><Relationship Id="rId6" Type="http://schemas.openxmlformats.org/officeDocument/2006/relationships/audio" Target="../media/media3.m4a"/><Relationship Id="rId11" Type="http://schemas.microsoft.com/office/2007/relationships/media" Target="../media/media6.m4a"/><Relationship Id="rId24" Type="http://schemas.openxmlformats.org/officeDocument/2006/relationships/image" Target="../media/image31.svg"/><Relationship Id="rId32" Type="http://schemas.microsoft.com/office/2017/04/relationships/track" Target="../media/track4.vtt"/><Relationship Id="rId5" Type="http://schemas.microsoft.com/office/2007/relationships/media" Target="../media/media3.m4a"/><Relationship Id="rId15" Type="http://schemas.microsoft.com/office/2007/relationships/media" Target="../media/media8.m4a"/><Relationship Id="rId23" Type="http://schemas.openxmlformats.org/officeDocument/2006/relationships/image" Target="../media/image30.png"/><Relationship Id="rId28" Type="http://schemas.microsoft.com/office/2017/04/relationships/track" Target="../media/track1.vtt"/><Relationship Id="rId36" Type="http://schemas.microsoft.com/office/2017/04/relationships/track" Target="../media/track8.vtt"/><Relationship Id="rId10" Type="http://schemas.openxmlformats.org/officeDocument/2006/relationships/audio" Target="../media/media5.m4a"/><Relationship Id="rId19" Type="http://schemas.openxmlformats.org/officeDocument/2006/relationships/image" Target="../media/image26.png"/><Relationship Id="rId31" Type="http://schemas.microsoft.com/office/2017/04/relationships/track" Target="../media/track3.vtt"/><Relationship Id="rId4" Type="http://schemas.openxmlformats.org/officeDocument/2006/relationships/audio" Target="../media/media2.m4a"/><Relationship Id="rId9" Type="http://schemas.microsoft.com/office/2007/relationships/media" Target="../media/media5.m4a"/><Relationship Id="rId14" Type="http://schemas.openxmlformats.org/officeDocument/2006/relationships/audio" Target="../media/media7.m4a"/><Relationship Id="rId22" Type="http://schemas.openxmlformats.org/officeDocument/2006/relationships/image" Target="../media/image29.svg"/><Relationship Id="rId27" Type="http://schemas.openxmlformats.org/officeDocument/2006/relationships/image" Target="../media/image34.png"/><Relationship Id="rId30" Type="http://schemas.microsoft.com/office/2017/04/relationships/track" Target="../media/track2.vtt"/><Relationship Id="rId35" Type="http://schemas.microsoft.com/office/2017/04/relationships/track" Target="../media/track7.vtt"/><Relationship Id="rId8" Type="http://schemas.openxmlformats.org/officeDocument/2006/relationships/audio" Target="../media/media4.m4a"/></Relationships>
</file>

<file path=ppt/slides/_rels/slide4.xml.rels><?xml version="1.0" encoding="UTF-8" standalone="yes"?>
<Relationships xmlns="http://schemas.openxmlformats.org/package/2006/relationships"><Relationship Id="rId13" Type="http://schemas.microsoft.com/office/2007/relationships/media" Target="../media/media15.m4a"/><Relationship Id="rId18" Type="http://schemas.openxmlformats.org/officeDocument/2006/relationships/image" Target="../media/image1.png"/><Relationship Id="rId26" Type="http://schemas.openxmlformats.org/officeDocument/2006/relationships/image" Target="../media/image33.svg"/><Relationship Id="rId3" Type="http://schemas.microsoft.com/office/2007/relationships/media" Target="../media/media10.m4a"/><Relationship Id="rId21" Type="http://schemas.openxmlformats.org/officeDocument/2006/relationships/image" Target="../media/image28.png"/><Relationship Id="rId34" Type="http://schemas.microsoft.com/office/2017/04/relationships/track" Target="../media/track14.vtt"/><Relationship Id="rId7" Type="http://schemas.microsoft.com/office/2007/relationships/media" Target="../media/media12.m4a"/><Relationship Id="rId12" Type="http://schemas.openxmlformats.org/officeDocument/2006/relationships/audio" Target="../media/media14.m4a"/><Relationship Id="rId17" Type="http://schemas.openxmlformats.org/officeDocument/2006/relationships/slideLayout" Target="../slideLayouts/slideLayout7.xml"/><Relationship Id="rId25" Type="http://schemas.openxmlformats.org/officeDocument/2006/relationships/image" Target="../media/image32.png"/><Relationship Id="rId33" Type="http://schemas.microsoft.com/office/2017/04/relationships/track" Target="../media/track13.vtt"/><Relationship Id="rId2" Type="http://schemas.openxmlformats.org/officeDocument/2006/relationships/audio" Target="../media/media9.m4a"/><Relationship Id="rId16" Type="http://schemas.openxmlformats.org/officeDocument/2006/relationships/audio" Target="../media/media16.m4a"/><Relationship Id="rId20" Type="http://schemas.openxmlformats.org/officeDocument/2006/relationships/image" Target="../media/image27.svg"/><Relationship Id="rId29" Type="http://schemas.openxmlformats.org/officeDocument/2006/relationships/image" Target="../media/image35.png"/><Relationship Id="rId1" Type="http://schemas.microsoft.com/office/2007/relationships/media" Target="../media/media9.m4a"/><Relationship Id="rId6" Type="http://schemas.openxmlformats.org/officeDocument/2006/relationships/audio" Target="../media/media11.m4a"/><Relationship Id="rId11" Type="http://schemas.microsoft.com/office/2007/relationships/media" Target="../media/media14.m4a"/><Relationship Id="rId24" Type="http://schemas.openxmlformats.org/officeDocument/2006/relationships/image" Target="../media/image31.svg"/><Relationship Id="rId32" Type="http://schemas.microsoft.com/office/2017/04/relationships/track" Target="../media/track12.vtt"/><Relationship Id="rId5" Type="http://schemas.microsoft.com/office/2007/relationships/media" Target="../media/media11.m4a"/><Relationship Id="rId15" Type="http://schemas.microsoft.com/office/2007/relationships/media" Target="../media/media16.m4a"/><Relationship Id="rId23" Type="http://schemas.openxmlformats.org/officeDocument/2006/relationships/image" Target="../media/image30.png"/><Relationship Id="rId28" Type="http://schemas.microsoft.com/office/2017/04/relationships/track" Target="../media/track9.vtt"/><Relationship Id="rId36" Type="http://schemas.microsoft.com/office/2017/04/relationships/track" Target="../media/track16.vtt"/><Relationship Id="rId10" Type="http://schemas.openxmlformats.org/officeDocument/2006/relationships/audio" Target="../media/media13.m4a"/><Relationship Id="rId19" Type="http://schemas.openxmlformats.org/officeDocument/2006/relationships/image" Target="../media/image26.png"/><Relationship Id="rId31" Type="http://schemas.microsoft.com/office/2017/04/relationships/track" Target="../media/track11.vtt"/><Relationship Id="rId4" Type="http://schemas.openxmlformats.org/officeDocument/2006/relationships/audio" Target="../media/media10.m4a"/><Relationship Id="rId9" Type="http://schemas.microsoft.com/office/2007/relationships/media" Target="../media/media13.m4a"/><Relationship Id="rId14" Type="http://schemas.openxmlformats.org/officeDocument/2006/relationships/audio" Target="../media/media15.m4a"/><Relationship Id="rId22" Type="http://schemas.openxmlformats.org/officeDocument/2006/relationships/image" Target="../media/image29.svg"/><Relationship Id="rId27" Type="http://schemas.openxmlformats.org/officeDocument/2006/relationships/image" Target="../media/image36.png"/><Relationship Id="rId30" Type="http://schemas.microsoft.com/office/2017/04/relationships/track" Target="../media/track10.vtt"/><Relationship Id="rId35" Type="http://schemas.microsoft.com/office/2017/04/relationships/track" Target="../media/track15.vtt"/><Relationship Id="rId8" Type="http://schemas.openxmlformats.org/officeDocument/2006/relationships/audio" Target="../media/media12.m4a"/></Relationships>
</file>

<file path=ppt/slides/_rels/slide5.xml.rels><?xml version="1.0" encoding="UTF-8" standalone="yes"?>
<Relationships xmlns="http://schemas.openxmlformats.org/package/2006/relationships"><Relationship Id="rId13" Type="http://schemas.microsoft.com/office/2007/relationships/media" Target="../media/media23.m4a"/><Relationship Id="rId18" Type="http://schemas.openxmlformats.org/officeDocument/2006/relationships/image" Target="../media/image1.png"/><Relationship Id="rId26" Type="http://schemas.openxmlformats.org/officeDocument/2006/relationships/image" Target="../media/image33.svg"/><Relationship Id="rId3" Type="http://schemas.microsoft.com/office/2007/relationships/media" Target="../media/media18.m4a"/><Relationship Id="rId21" Type="http://schemas.openxmlformats.org/officeDocument/2006/relationships/image" Target="../media/image28.png"/><Relationship Id="rId34" Type="http://schemas.microsoft.com/office/2017/04/relationships/track" Target="../media/track22.vtt"/><Relationship Id="rId7" Type="http://schemas.microsoft.com/office/2007/relationships/media" Target="../media/media20.m4a"/><Relationship Id="rId12" Type="http://schemas.openxmlformats.org/officeDocument/2006/relationships/audio" Target="../media/media22.m4a"/><Relationship Id="rId17" Type="http://schemas.openxmlformats.org/officeDocument/2006/relationships/slideLayout" Target="../slideLayouts/slideLayout7.xml"/><Relationship Id="rId25" Type="http://schemas.openxmlformats.org/officeDocument/2006/relationships/image" Target="../media/image32.png"/><Relationship Id="rId33" Type="http://schemas.microsoft.com/office/2017/04/relationships/track" Target="../media/track21.vtt"/><Relationship Id="rId2" Type="http://schemas.openxmlformats.org/officeDocument/2006/relationships/audio" Target="../media/media17.m4a"/><Relationship Id="rId16" Type="http://schemas.openxmlformats.org/officeDocument/2006/relationships/audio" Target="../media/media24.m4a"/><Relationship Id="rId20" Type="http://schemas.openxmlformats.org/officeDocument/2006/relationships/image" Target="../media/image27.svg"/><Relationship Id="rId29" Type="http://schemas.openxmlformats.org/officeDocument/2006/relationships/image" Target="../media/image35.png"/><Relationship Id="rId1" Type="http://schemas.microsoft.com/office/2007/relationships/media" Target="../media/media17.m4a"/><Relationship Id="rId6" Type="http://schemas.openxmlformats.org/officeDocument/2006/relationships/audio" Target="../media/media19.m4a"/><Relationship Id="rId11" Type="http://schemas.microsoft.com/office/2007/relationships/media" Target="../media/media22.m4a"/><Relationship Id="rId24" Type="http://schemas.openxmlformats.org/officeDocument/2006/relationships/image" Target="../media/image31.svg"/><Relationship Id="rId32" Type="http://schemas.microsoft.com/office/2017/04/relationships/track" Target="../media/track20.vtt"/><Relationship Id="rId5" Type="http://schemas.microsoft.com/office/2007/relationships/media" Target="../media/media19.m4a"/><Relationship Id="rId15" Type="http://schemas.microsoft.com/office/2007/relationships/media" Target="../media/media24.m4a"/><Relationship Id="rId23" Type="http://schemas.openxmlformats.org/officeDocument/2006/relationships/image" Target="../media/image30.png"/><Relationship Id="rId28" Type="http://schemas.microsoft.com/office/2017/04/relationships/track" Target="../media/track17.vtt"/><Relationship Id="rId36" Type="http://schemas.microsoft.com/office/2017/04/relationships/track" Target="../media/track24.vtt"/><Relationship Id="rId10" Type="http://schemas.openxmlformats.org/officeDocument/2006/relationships/audio" Target="../media/media21.m4a"/><Relationship Id="rId19" Type="http://schemas.openxmlformats.org/officeDocument/2006/relationships/image" Target="../media/image26.png"/><Relationship Id="rId31" Type="http://schemas.microsoft.com/office/2017/04/relationships/track" Target="../media/track19.vtt"/><Relationship Id="rId4" Type="http://schemas.openxmlformats.org/officeDocument/2006/relationships/audio" Target="../media/media18.m4a"/><Relationship Id="rId9" Type="http://schemas.microsoft.com/office/2007/relationships/media" Target="../media/media21.m4a"/><Relationship Id="rId14" Type="http://schemas.openxmlformats.org/officeDocument/2006/relationships/audio" Target="../media/media23.m4a"/><Relationship Id="rId22" Type="http://schemas.openxmlformats.org/officeDocument/2006/relationships/image" Target="../media/image29.svg"/><Relationship Id="rId27" Type="http://schemas.openxmlformats.org/officeDocument/2006/relationships/image" Target="../media/image37.png"/><Relationship Id="rId30" Type="http://schemas.microsoft.com/office/2017/04/relationships/track" Target="../media/track18.vtt"/><Relationship Id="rId35" Type="http://schemas.microsoft.com/office/2017/04/relationships/track" Target="../media/track23.vtt"/><Relationship Id="rId8" Type="http://schemas.openxmlformats.org/officeDocument/2006/relationships/audio" Target="../media/media20.m4a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audio" Target="../media/media28.m4a"/><Relationship Id="rId13" Type="http://schemas.openxmlformats.org/officeDocument/2006/relationships/image" Target="../media/image28.png"/><Relationship Id="rId18" Type="http://schemas.openxmlformats.org/officeDocument/2006/relationships/image" Target="../media/image33.svg"/><Relationship Id="rId3" Type="http://schemas.microsoft.com/office/2007/relationships/media" Target="../media/media26.m4a"/><Relationship Id="rId21" Type="http://schemas.openxmlformats.org/officeDocument/2006/relationships/image" Target="../media/image35.png"/><Relationship Id="rId7" Type="http://schemas.microsoft.com/office/2007/relationships/media" Target="../media/media28.m4a"/><Relationship Id="rId12" Type="http://schemas.openxmlformats.org/officeDocument/2006/relationships/image" Target="../media/image27.svg"/><Relationship Id="rId17" Type="http://schemas.openxmlformats.org/officeDocument/2006/relationships/image" Target="../media/image32.png"/><Relationship Id="rId2" Type="http://schemas.openxmlformats.org/officeDocument/2006/relationships/audio" Target="../media/media25.m4a"/><Relationship Id="rId16" Type="http://schemas.openxmlformats.org/officeDocument/2006/relationships/image" Target="../media/image31.svg"/><Relationship Id="rId20" Type="http://schemas.microsoft.com/office/2017/04/relationships/track" Target="../media/track25.vtt"/><Relationship Id="rId1" Type="http://schemas.microsoft.com/office/2007/relationships/media" Target="../media/media25.m4a"/><Relationship Id="rId6" Type="http://schemas.openxmlformats.org/officeDocument/2006/relationships/audio" Target="../media/media27.m4a"/><Relationship Id="rId11" Type="http://schemas.openxmlformats.org/officeDocument/2006/relationships/image" Target="../media/image26.png"/><Relationship Id="rId24" Type="http://schemas.microsoft.com/office/2017/04/relationships/track" Target="../media/track28.vtt"/><Relationship Id="rId5" Type="http://schemas.microsoft.com/office/2007/relationships/media" Target="../media/media27.m4a"/><Relationship Id="rId15" Type="http://schemas.openxmlformats.org/officeDocument/2006/relationships/image" Target="../media/image30.png"/><Relationship Id="rId23" Type="http://schemas.microsoft.com/office/2017/04/relationships/track" Target="../media/track27.vtt"/><Relationship Id="rId10" Type="http://schemas.openxmlformats.org/officeDocument/2006/relationships/image" Target="../media/image1.png"/><Relationship Id="rId19" Type="http://schemas.openxmlformats.org/officeDocument/2006/relationships/image" Target="../media/image38.png"/><Relationship Id="rId4" Type="http://schemas.openxmlformats.org/officeDocument/2006/relationships/audio" Target="../media/media26.m4a"/><Relationship Id="rId9" Type="http://schemas.openxmlformats.org/officeDocument/2006/relationships/slideLayout" Target="../slideLayouts/slideLayout7.xml"/><Relationship Id="rId14" Type="http://schemas.openxmlformats.org/officeDocument/2006/relationships/image" Target="../media/image29.svg"/><Relationship Id="rId22" Type="http://schemas.microsoft.com/office/2017/04/relationships/track" Target="../media/track26.vtt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A yellow grid with white lines"/>
          <p:cNvPicPr>
            <a:picLocks noChangeAspect="1"/>
          </p:cNvPicPr>
          <p:nvPr/>
        </p:nvPicPr>
        <p:blipFill>
          <a:blip r:embed="rId2"/>
          <a:srcRect l="2072" t="56137" r="45332" b="14277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grpSp>
        <p:nvGrpSpPr>
          <p:cNvPr id="3" name="Group 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3216915" y="742801"/>
            <a:ext cx="11854169" cy="6640897"/>
            <a:chOff x="0" y="0"/>
            <a:chExt cx="4009929" cy="2246427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4009929" cy="2246427"/>
            </a:xfrm>
            <a:custGeom>
              <a:avLst/>
              <a:gdLst/>
              <a:ahLst/>
              <a:cxnLst/>
              <a:rect l="l" t="t" r="r" b="b"/>
              <a:pathLst>
                <a:path w="4009929" h="2246427">
                  <a:moveTo>
                    <a:pt x="0" y="0"/>
                  </a:moveTo>
                  <a:lnTo>
                    <a:pt x="4009929" y="0"/>
                  </a:lnTo>
                  <a:lnTo>
                    <a:pt x="4009929" y="2246427"/>
                  </a:lnTo>
                  <a:lnTo>
                    <a:pt x="0" y="2246427"/>
                  </a:lnTo>
                  <a:close/>
                </a:path>
              </a:pathLst>
            </a:custGeom>
            <a:solidFill>
              <a:srgbClr val="91C260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5" name="Group 5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-193035" y="9258300"/>
            <a:ext cx="18674069" cy="1125438"/>
            <a:chOff x="0" y="0"/>
            <a:chExt cx="6316907" cy="380704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6316907" cy="380704"/>
            </a:xfrm>
            <a:custGeom>
              <a:avLst/>
              <a:gdLst/>
              <a:ahLst/>
              <a:cxnLst/>
              <a:rect l="l" t="t" r="r" b="b"/>
              <a:pathLst>
                <a:path w="6316907" h="380704">
                  <a:moveTo>
                    <a:pt x="0" y="0"/>
                  </a:moveTo>
                  <a:lnTo>
                    <a:pt x="6316907" y="0"/>
                  </a:lnTo>
                  <a:lnTo>
                    <a:pt x="6316907" y="380704"/>
                  </a:lnTo>
                  <a:lnTo>
                    <a:pt x="0" y="380704"/>
                  </a:lnTo>
                  <a:close/>
                </a:path>
              </a:pathLst>
            </a:custGeom>
            <a:solidFill>
              <a:srgbClr val="203963"/>
            </a:solidFill>
          </p:spPr>
          <p:txBody>
            <a:bodyPr/>
            <a:lstStyle/>
            <a:p>
              <a:endParaRPr lang="en-US"/>
            </a:p>
          </p:txBody>
        </p:sp>
      </p:grpSp>
      <p:pic>
        <p:nvPicPr>
          <p:cNvPr id="7" name="Picture 7" descr="cartoon of a child holding a large pencil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 b="50286"/>
          <a:stretch>
            <a:fillRect/>
          </a:stretch>
        </p:blipFill>
        <p:spPr>
          <a:xfrm>
            <a:off x="3216915" y="6001368"/>
            <a:ext cx="11854169" cy="4382370"/>
          </a:xfrm>
          <a:prstGeom prst="rect">
            <a:avLst/>
          </a:prstGeom>
        </p:spPr>
      </p:pic>
      <p:pic>
        <p:nvPicPr>
          <p:cNvPr id="8" name="Picture 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 rot="908637">
            <a:off x="15313726" y="6504283"/>
            <a:ext cx="2169659" cy="2145990"/>
          </a:xfrm>
          <a:prstGeom prst="rect">
            <a:avLst/>
          </a:prstGeom>
        </p:spPr>
      </p:pic>
      <p:pic>
        <p:nvPicPr>
          <p:cNvPr id="9" name="Picture 9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 r="31760"/>
          <a:stretch>
            <a:fillRect/>
          </a:stretch>
        </p:blipFill>
        <p:spPr>
          <a:xfrm>
            <a:off x="16657255" y="3581267"/>
            <a:ext cx="2137543" cy="1284292"/>
          </a:xfrm>
          <a:prstGeom prst="rect">
            <a:avLst/>
          </a:prstGeom>
        </p:spPr>
      </p:pic>
      <p:pic>
        <p:nvPicPr>
          <p:cNvPr id="10" name="Picture 10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rcRect r="38261" b="23740"/>
          <a:stretch>
            <a:fillRect/>
          </a:stretch>
        </p:blipFill>
        <p:spPr>
          <a:xfrm>
            <a:off x="1053966" y="4900072"/>
            <a:ext cx="1141620" cy="1129871"/>
          </a:xfrm>
          <a:prstGeom prst="rect">
            <a:avLst/>
          </a:prstGeom>
        </p:spPr>
      </p:pic>
      <p:pic>
        <p:nvPicPr>
          <p:cNvPr id="11" name="Picture 11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>
            <a:fillRect/>
          </a:stretch>
        </p:blipFill>
        <p:spPr>
          <a:xfrm>
            <a:off x="1870932" y="7710628"/>
            <a:ext cx="1784906" cy="963849"/>
          </a:xfrm>
          <a:prstGeom prst="rect">
            <a:avLst/>
          </a:prstGeom>
        </p:spPr>
      </p:pic>
      <p:pic>
        <p:nvPicPr>
          <p:cNvPr id="12" name="Picture 1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rcRect/>
          <a:stretch>
            <a:fillRect/>
          </a:stretch>
        </p:blipFill>
        <p:spPr>
          <a:xfrm>
            <a:off x="15773912" y="1028700"/>
            <a:ext cx="1952114" cy="998018"/>
          </a:xfrm>
          <a:prstGeom prst="rect">
            <a:avLst/>
          </a:prstGeom>
        </p:spPr>
      </p:pic>
      <p:pic>
        <p:nvPicPr>
          <p:cNvPr id="13" name="Picture 1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rcRect/>
          <a:stretch>
            <a:fillRect/>
          </a:stretch>
        </p:blipFill>
        <p:spPr>
          <a:xfrm rot="-899377">
            <a:off x="539946" y="953723"/>
            <a:ext cx="2169659" cy="2145990"/>
          </a:xfrm>
          <a:prstGeom prst="rect">
            <a:avLst/>
          </a:prstGeom>
        </p:spPr>
      </p:pic>
      <p:grpSp>
        <p:nvGrpSpPr>
          <p:cNvPr id="14" name="Group 1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3216915" y="0"/>
            <a:ext cx="11854169" cy="1962017"/>
            <a:chOff x="0" y="0"/>
            <a:chExt cx="3122086" cy="516745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3122086" cy="516745"/>
            </a:xfrm>
            <a:custGeom>
              <a:avLst/>
              <a:gdLst/>
              <a:ahLst/>
              <a:cxnLst/>
              <a:rect l="l" t="t" r="r" b="b"/>
              <a:pathLst>
                <a:path w="3122086" h="516745">
                  <a:moveTo>
                    <a:pt x="0" y="0"/>
                  </a:moveTo>
                  <a:lnTo>
                    <a:pt x="3122086" y="0"/>
                  </a:lnTo>
                  <a:lnTo>
                    <a:pt x="3122086" y="516745"/>
                  </a:lnTo>
                  <a:lnTo>
                    <a:pt x="0" y="516745"/>
                  </a:lnTo>
                  <a:close/>
                </a:path>
              </a:pathLst>
            </a:custGeom>
            <a:solidFill>
              <a:srgbClr val="203963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17" name="TextBox 17"/>
          <p:cNvSpPr txBox="1">
            <a:spLocks noGrp="1"/>
          </p:cNvSpPr>
          <p:nvPr>
            <p:ph type="title" idx="4294967295"/>
          </p:nvPr>
        </p:nvSpPr>
        <p:spPr>
          <a:xfrm>
            <a:off x="3505200" y="3021983"/>
            <a:ext cx="11277599" cy="1589538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12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s-IN" sz="12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ali Bold"/>
                <a:ea typeface="+mn-ea"/>
                <a:cs typeface="+mn-cs"/>
              </a:rPr>
              <a:t>স্বরবর্ণ ধ্বনি</a:t>
            </a:r>
            <a:endParaRPr kumimoji="0" lang="en-US" sz="120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Mali Bold"/>
              <a:ea typeface="+mn-ea"/>
              <a:cs typeface="+mn-cs"/>
            </a:endParaRPr>
          </a:p>
        </p:txBody>
      </p:sp>
      <p:grpSp>
        <p:nvGrpSpPr>
          <p:cNvPr id="18" name="Group 18" descr="NYCPS Literacy Collaborative Logo"/>
          <p:cNvGrpSpPr/>
          <p:nvPr/>
        </p:nvGrpSpPr>
        <p:grpSpPr>
          <a:xfrm>
            <a:off x="7783427" y="110259"/>
            <a:ext cx="2721147" cy="1741498"/>
            <a:chOff x="0" y="0"/>
            <a:chExt cx="3628195" cy="2321998"/>
          </a:xfrm>
        </p:grpSpPr>
        <p:grpSp>
          <p:nvGrpSpPr>
            <p:cNvPr id="19" name="Group 19"/>
            <p:cNvGrpSpPr>
              <a:grpSpLocks noChangeAspect="1"/>
            </p:cNvGrpSpPr>
            <p:nvPr/>
          </p:nvGrpSpPr>
          <p:grpSpPr>
            <a:xfrm>
              <a:off x="1000050" y="0"/>
              <a:ext cx="1628095" cy="1628095"/>
              <a:chOff x="0" y="0"/>
              <a:chExt cx="6355080" cy="6355080"/>
            </a:xfrm>
          </p:grpSpPr>
          <p:sp>
            <p:nvSpPr>
              <p:cNvPr id="20" name="Freeform 20"/>
              <p:cNvSpPr/>
              <p:nvPr/>
            </p:nvSpPr>
            <p:spPr>
              <a:xfrm>
                <a:off x="0" y="0"/>
                <a:ext cx="6355080" cy="6355080"/>
              </a:xfrm>
              <a:custGeom>
                <a:avLst/>
                <a:gdLst/>
                <a:ahLst/>
                <a:cxnLst/>
                <a:rect l="l" t="t" r="r" b="b"/>
                <a:pathLst>
                  <a:path w="6355080" h="6355080">
                    <a:moveTo>
                      <a:pt x="3177540" y="6355080"/>
                    </a:moveTo>
                    <a:cubicBezTo>
                      <a:pt x="2329180" y="6355080"/>
                      <a:pt x="1530350" y="6024880"/>
                      <a:pt x="930910" y="5424170"/>
                    </a:cubicBezTo>
                    <a:cubicBezTo>
                      <a:pt x="330200" y="4824730"/>
                      <a:pt x="0" y="4025900"/>
                      <a:pt x="0" y="3177540"/>
                    </a:cubicBezTo>
                    <a:cubicBezTo>
                      <a:pt x="0" y="2329180"/>
                      <a:pt x="330200" y="1530350"/>
                      <a:pt x="930910" y="930910"/>
                    </a:cubicBezTo>
                    <a:cubicBezTo>
                      <a:pt x="1530350" y="330200"/>
                      <a:pt x="2329180" y="0"/>
                      <a:pt x="3177540" y="0"/>
                    </a:cubicBezTo>
                    <a:cubicBezTo>
                      <a:pt x="4025900" y="0"/>
                      <a:pt x="4824730" y="330200"/>
                      <a:pt x="5424170" y="930910"/>
                    </a:cubicBezTo>
                    <a:cubicBezTo>
                      <a:pt x="6024880" y="1531620"/>
                      <a:pt x="6355080" y="2329180"/>
                      <a:pt x="6355080" y="3177540"/>
                    </a:cubicBezTo>
                    <a:cubicBezTo>
                      <a:pt x="6355080" y="4025900"/>
                      <a:pt x="6024880" y="4824730"/>
                      <a:pt x="5424170" y="5424170"/>
                    </a:cubicBezTo>
                    <a:cubicBezTo>
                      <a:pt x="4824730" y="6024880"/>
                      <a:pt x="4025900" y="6355080"/>
                      <a:pt x="3177540" y="6355080"/>
                    </a:cubicBezTo>
                    <a:close/>
                    <a:moveTo>
                      <a:pt x="3177540" y="190500"/>
                    </a:moveTo>
                    <a:cubicBezTo>
                      <a:pt x="2379980" y="190500"/>
                      <a:pt x="1629410" y="501650"/>
                      <a:pt x="1065530" y="1065530"/>
                    </a:cubicBezTo>
                    <a:cubicBezTo>
                      <a:pt x="501650" y="1629410"/>
                      <a:pt x="190500" y="2379980"/>
                      <a:pt x="190500" y="3177540"/>
                    </a:cubicBezTo>
                    <a:cubicBezTo>
                      <a:pt x="190500" y="3975100"/>
                      <a:pt x="501650" y="4725670"/>
                      <a:pt x="1065530" y="5289550"/>
                    </a:cubicBezTo>
                    <a:cubicBezTo>
                      <a:pt x="1629410" y="5853430"/>
                      <a:pt x="2379980" y="6164580"/>
                      <a:pt x="3177540" y="6164580"/>
                    </a:cubicBezTo>
                    <a:cubicBezTo>
                      <a:pt x="3975100" y="6164580"/>
                      <a:pt x="4725670" y="5853430"/>
                      <a:pt x="5289550" y="5289550"/>
                    </a:cubicBezTo>
                    <a:cubicBezTo>
                      <a:pt x="5853430" y="4725670"/>
                      <a:pt x="6164580" y="3975100"/>
                      <a:pt x="6164580" y="3177540"/>
                    </a:cubicBezTo>
                    <a:cubicBezTo>
                      <a:pt x="6164580" y="2379980"/>
                      <a:pt x="5853430" y="1629410"/>
                      <a:pt x="5289550" y="1065530"/>
                    </a:cubicBezTo>
                    <a:cubicBezTo>
                      <a:pt x="4725670" y="501650"/>
                      <a:pt x="3975100" y="190500"/>
                      <a:pt x="3177540" y="190500"/>
                    </a:cubicBezTo>
                    <a:close/>
                  </a:path>
                </a:pathLst>
              </a:custGeom>
              <a:solidFill>
                <a:srgbClr val="FCFDFC"/>
              </a:solidFill>
            </p:spPr>
            <p:txBody>
              <a:bodyPr/>
              <a:lstStyle/>
              <a:p>
                <a:endParaRPr lang="en-US"/>
              </a:p>
            </p:txBody>
          </p:sp>
        </p:grpSp>
        <p:pic>
          <p:nvPicPr>
            <p:cNvPr id="21" name="Picture 21"/>
            <p:cNvPicPr>
              <a:picLocks noChangeAspect="1"/>
            </p:cNvPicPr>
            <p:nvPr/>
          </p:nvPicPr>
          <p:blipFill>
            <a:blip r:embed="rId17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rcRect/>
            <a:stretch>
              <a:fillRect/>
            </a:stretch>
          </p:blipFill>
          <p:spPr>
            <a:xfrm>
              <a:off x="1174845" y="223567"/>
              <a:ext cx="1278505" cy="1037187"/>
            </a:xfrm>
            <a:prstGeom prst="rect">
              <a:avLst/>
            </a:prstGeom>
          </p:spPr>
        </p:pic>
        <p:sp>
          <p:nvSpPr>
            <p:cNvPr id="22" name="TextBox 22"/>
            <p:cNvSpPr txBox="1"/>
            <p:nvPr/>
          </p:nvSpPr>
          <p:spPr>
            <a:xfrm>
              <a:off x="0" y="1705586"/>
              <a:ext cx="3628195" cy="36419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276"/>
                </a:lnSpc>
                <a:spcBef>
                  <a:spcPct val="0"/>
                </a:spcBef>
              </a:pPr>
              <a:r>
                <a:rPr lang="en-US" sz="1625" spc="76">
                  <a:solidFill>
                    <a:srgbClr val="FFFFFF"/>
                  </a:solidFill>
                  <a:latin typeface="Acherus Grotesque Light Bold"/>
                </a:rPr>
                <a:t>NYC PUBLIC SCHOOLS</a:t>
              </a:r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283589" y="2089564"/>
              <a:ext cx="3061018" cy="23243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416"/>
                </a:lnSpc>
                <a:spcBef>
                  <a:spcPct val="0"/>
                </a:spcBef>
              </a:pPr>
              <a:r>
                <a:rPr lang="en-US" sz="1011" spc="118">
                  <a:solidFill>
                    <a:srgbClr val="FFFFFF"/>
                  </a:solidFill>
                  <a:latin typeface="Acherus Grotesque Light Bold"/>
                </a:rPr>
                <a:t>LITERACY COLLABORATIVE</a:t>
              </a:r>
            </a:p>
          </p:txBody>
        </p:sp>
      </p:grpSp>
      <p:sp>
        <p:nvSpPr>
          <p:cNvPr id="24" name="TextBox 17">
            <a:extLst>
              <a:ext uri="{FF2B5EF4-FFF2-40B4-BE49-F238E27FC236}">
                <a16:creationId xmlns:a16="http://schemas.microsoft.com/office/drawing/2014/main" id="{656A010A-EE2F-2CEF-206B-D43B9B803621}"/>
              </a:ext>
            </a:extLst>
          </p:cNvPr>
          <p:cNvSpPr txBox="1"/>
          <p:nvPr/>
        </p:nvSpPr>
        <p:spPr>
          <a:xfrm>
            <a:off x="3505200" y="4560213"/>
            <a:ext cx="11277600" cy="55399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as-IN" sz="3600" dirty="0">
                <a:solidFill>
                  <a:srgbClr val="FFFFFF"/>
                </a:solidFill>
                <a:latin typeface="Mali Bold"/>
              </a:rPr>
              <a:t>শিশু এবং তাদের পরিবারের জন্য একটি ইন্টারেক্টিভ কার্যকলাপ</a:t>
            </a:r>
            <a:endParaRPr lang="en-US" sz="3600" dirty="0">
              <a:solidFill>
                <a:srgbClr val="FFFFFF"/>
              </a:solidFill>
              <a:latin typeface="Mali Bold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A yellow grid with white lines"/>
          <p:cNvPicPr>
            <a:picLocks noChangeAspect="1"/>
          </p:cNvPicPr>
          <p:nvPr/>
        </p:nvPicPr>
        <p:blipFill>
          <a:blip r:embed="rId2"/>
          <a:srcRect l="2072" t="56137" r="45332" b="14277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Picture 3" descr="clipboard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 l="1548" r="2376" b="10164"/>
          <a:stretch>
            <a:fillRect/>
          </a:stretch>
        </p:blipFill>
        <p:spPr>
          <a:xfrm rot="247948">
            <a:off x="6809685" y="647734"/>
            <a:ext cx="10092142" cy="10285277"/>
          </a:xfrm>
          <a:prstGeom prst="rect">
            <a:avLst/>
          </a:prstGeom>
        </p:spPr>
      </p:pic>
      <p:grpSp>
        <p:nvGrpSpPr>
          <p:cNvPr id="4" name="Group 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-190500" y="9258300"/>
            <a:ext cx="18669000" cy="1181100"/>
            <a:chOff x="0" y="0"/>
            <a:chExt cx="6315193" cy="399533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6315192" cy="399533"/>
            </a:xfrm>
            <a:custGeom>
              <a:avLst/>
              <a:gdLst/>
              <a:ahLst/>
              <a:cxnLst/>
              <a:rect l="l" t="t" r="r" b="b"/>
              <a:pathLst>
                <a:path w="6315192" h="399533">
                  <a:moveTo>
                    <a:pt x="0" y="0"/>
                  </a:moveTo>
                  <a:lnTo>
                    <a:pt x="6315192" y="0"/>
                  </a:lnTo>
                  <a:lnTo>
                    <a:pt x="6315192" y="399533"/>
                  </a:lnTo>
                  <a:lnTo>
                    <a:pt x="0" y="399533"/>
                  </a:lnTo>
                  <a:close/>
                </a:path>
              </a:pathLst>
            </a:custGeom>
            <a:solidFill>
              <a:srgbClr val="203963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6" name="TextBox 6"/>
          <p:cNvSpPr txBox="1">
            <a:spLocks noGrp="1"/>
          </p:cNvSpPr>
          <p:nvPr>
            <p:ph type="title" idx="4294967295"/>
          </p:nvPr>
        </p:nvSpPr>
        <p:spPr>
          <a:xfrm>
            <a:off x="323883" y="106971"/>
            <a:ext cx="8969249" cy="1064394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827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s-IN" sz="6899" b="1" i="0" u="none" strike="noStrike" kern="1200" cap="none" spc="0" normalizeH="0" baseline="0" noProof="0" dirty="0">
                <a:ln>
                  <a:noFill/>
                </a:ln>
                <a:solidFill>
                  <a:srgbClr val="203963"/>
                </a:solidFill>
                <a:effectLst/>
                <a:uLnTx/>
                <a:uFillTx/>
                <a:latin typeface="Cooper Hewitt Bold"/>
                <a:ea typeface="+mn-ea"/>
                <a:cs typeface="+mn-cs"/>
              </a:rPr>
              <a:t>পথনির্দেশ</a:t>
            </a:r>
            <a:endParaRPr kumimoji="0" lang="en-US" sz="6899" b="1" i="0" u="none" strike="noStrike" kern="1200" cap="none" spc="0" normalizeH="0" baseline="0" noProof="0" dirty="0">
              <a:ln>
                <a:noFill/>
              </a:ln>
              <a:solidFill>
                <a:srgbClr val="203963"/>
              </a:solidFill>
              <a:effectLst/>
              <a:uLnTx/>
              <a:uFillTx/>
              <a:latin typeface="Cooper Hewitt Bold"/>
              <a:ea typeface="+mn-ea"/>
              <a:cs typeface="+mn-cs"/>
            </a:endParaRPr>
          </a:p>
        </p:txBody>
      </p:sp>
      <p:pic>
        <p:nvPicPr>
          <p:cNvPr id="7" name="Picture 7" descr="girl wearing a crown sitting on a pile of books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1343025" y="1986576"/>
            <a:ext cx="6318881" cy="7688904"/>
          </a:xfrm>
          <a:prstGeom prst="rect">
            <a:avLst/>
          </a:prstGeom>
        </p:spPr>
      </p:pic>
      <p:pic>
        <p:nvPicPr>
          <p:cNvPr id="8" name="Picture 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 rot="-881058">
            <a:off x="749310" y="3262576"/>
            <a:ext cx="1832711" cy="1390569"/>
          </a:xfrm>
          <a:prstGeom prst="rect">
            <a:avLst/>
          </a:prstGeom>
        </p:spPr>
      </p:pic>
      <p:pic>
        <p:nvPicPr>
          <p:cNvPr id="9" name="Picture 9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>
            <a:fillRect/>
          </a:stretch>
        </p:blipFill>
        <p:spPr>
          <a:xfrm rot="-219437">
            <a:off x="3656442" y="1324638"/>
            <a:ext cx="1484135" cy="949847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9977533B-D065-905F-1678-73AE7420DEC5}"/>
              </a:ext>
            </a:extLst>
          </p:cNvPr>
          <p:cNvSpPr txBox="1"/>
          <p:nvPr/>
        </p:nvSpPr>
        <p:spPr>
          <a:xfrm rot="200018">
            <a:off x="8396136" y="2527938"/>
            <a:ext cx="7295260" cy="59400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s-IN" sz="4400" b="1" dirty="0"/>
              <a:t>স্বরবর্ণের শব্দ</a:t>
            </a:r>
            <a:endParaRPr lang="en-US" sz="4400" b="1" dirty="0"/>
          </a:p>
          <a:p>
            <a:pPr algn="ctr"/>
            <a:endParaRPr lang="en-US" sz="2800" dirty="0"/>
          </a:p>
          <a:p>
            <a:pPr marL="342900" indent="-342900">
              <a:buFont typeface="+mj-lt"/>
              <a:buAutoNum type="arabicPeriod"/>
            </a:pPr>
            <a:r>
              <a:rPr lang="as-IN" sz="2800" dirty="0"/>
              <a:t>আপনার সন্তানের সাথে বসুন এবং কার্ডে ক্লিক করুন এবং অক্ষর (গুলি), কীওয়ার্ড এবং শব্দ শুনুন।</a:t>
            </a:r>
            <a:endParaRPr lang="en-US" sz="2800" dirty="0"/>
          </a:p>
          <a:p>
            <a:pPr marL="342900" indent="-342900">
              <a:buFont typeface="+mj-lt"/>
              <a:buAutoNum type="arabicPeriod"/>
            </a:pPr>
            <a:endParaRPr lang="en-US" sz="2800" dirty="0"/>
          </a:p>
          <a:p>
            <a:pPr marL="342900" indent="-342900">
              <a:buFont typeface="+mj-lt"/>
              <a:buAutoNum type="arabicPeriod"/>
            </a:pPr>
            <a:r>
              <a:rPr lang="as-IN" sz="2800" dirty="0"/>
              <a:t>আপনার সন্তানের জন্য অক্ষর (গুলি), কীওয়ার্ড এবং শব্দপুনরাবৃত্তি করুন এবং আপনার পরে এটি পুনরাবৃত্তি করতে বলুন।</a:t>
            </a:r>
            <a:endParaRPr lang="en-US" sz="2800" dirty="0"/>
          </a:p>
          <a:p>
            <a:pPr marL="342900" indent="-342900">
              <a:buFont typeface="+mj-lt"/>
              <a:buAutoNum type="arabicPeriod"/>
            </a:pPr>
            <a:endParaRPr lang="en-US" sz="2800" dirty="0"/>
          </a:p>
          <a:p>
            <a:pPr marL="342900" indent="-342900">
              <a:buFont typeface="+mj-lt"/>
              <a:buAutoNum type="arabicPeriod"/>
            </a:pPr>
            <a:r>
              <a:rPr lang="as-IN" sz="2800" dirty="0"/>
              <a:t>তাদের জিজ্ঞাসা করুন, "এই স্বরবর্ণগুলি রয়েছে এমন কোন শব্দগুলি সম্পর্কে আপনি ভাবতে পারেন?</a:t>
            </a:r>
            <a:endParaRPr lang="en-US" sz="2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A yellow grid with white lines"/>
          <p:cNvPicPr>
            <a:picLocks noChangeAspect="1"/>
          </p:cNvPicPr>
          <p:nvPr/>
        </p:nvPicPr>
        <p:blipFill>
          <a:blip r:embed="rId18"/>
          <a:srcRect l="2072" t="56137" r="45332" b="14277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grpSp>
        <p:nvGrpSpPr>
          <p:cNvPr id="3" name="Group 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 rot="-10800000">
            <a:off x="1028700" y="1028700"/>
            <a:ext cx="16230600" cy="8792319"/>
            <a:chOff x="0" y="0"/>
            <a:chExt cx="4641060" cy="2514120"/>
          </a:xfrm>
        </p:grpSpPr>
        <p:sp>
          <p:nvSpPr>
            <p:cNvPr id="4" name="Freeform 4"/>
            <p:cNvSpPr/>
            <p:nvPr/>
          </p:nvSpPr>
          <p:spPr>
            <a:xfrm>
              <a:off x="0" y="-3810"/>
              <a:ext cx="4644870" cy="2519200"/>
            </a:xfrm>
            <a:custGeom>
              <a:avLst/>
              <a:gdLst/>
              <a:ahLst/>
              <a:cxnLst/>
              <a:rect l="l" t="t" r="r" b="b"/>
              <a:pathLst>
                <a:path w="4644870" h="2519200">
                  <a:moveTo>
                    <a:pt x="4632170" y="38100"/>
                  </a:moveTo>
                  <a:cubicBezTo>
                    <a:pt x="4630900" y="34290"/>
                    <a:pt x="4630900" y="30480"/>
                    <a:pt x="4630900" y="25400"/>
                  </a:cubicBezTo>
                  <a:cubicBezTo>
                    <a:pt x="4630900" y="11430"/>
                    <a:pt x="4627090" y="6350"/>
                    <a:pt x="4613120" y="5080"/>
                  </a:cubicBezTo>
                  <a:cubicBezTo>
                    <a:pt x="4561773" y="3810"/>
                    <a:pt x="4473119" y="0"/>
                    <a:pt x="4388158" y="5080"/>
                  </a:cubicBezTo>
                  <a:cubicBezTo>
                    <a:pt x="4229319" y="12700"/>
                    <a:pt x="4074173" y="13970"/>
                    <a:pt x="3915334" y="13970"/>
                  </a:cubicBezTo>
                  <a:cubicBezTo>
                    <a:pt x="3675228" y="13970"/>
                    <a:pt x="3438815" y="10160"/>
                    <a:pt x="3198709" y="8890"/>
                  </a:cubicBezTo>
                  <a:cubicBezTo>
                    <a:pt x="3080503" y="7620"/>
                    <a:pt x="2965991" y="7620"/>
                    <a:pt x="2847785" y="8890"/>
                  </a:cubicBezTo>
                  <a:cubicBezTo>
                    <a:pt x="2718497" y="8890"/>
                    <a:pt x="2592903" y="11430"/>
                    <a:pt x="2463615" y="12700"/>
                  </a:cubicBezTo>
                  <a:cubicBezTo>
                    <a:pt x="2367573" y="13970"/>
                    <a:pt x="2275224" y="12700"/>
                    <a:pt x="2179182" y="16510"/>
                  </a:cubicBezTo>
                  <a:cubicBezTo>
                    <a:pt x="2083139" y="20320"/>
                    <a:pt x="1665724" y="20320"/>
                    <a:pt x="1569682" y="19050"/>
                  </a:cubicBezTo>
                  <a:cubicBezTo>
                    <a:pt x="1510578" y="17780"/>
                    <a:pt x="1318494" y="21590"/>
                    <a:pt x="1259390" y="21590"/>
                  </a:cubicBezTo>
                  <a:cubicBezTo>
                    <a:pt x="1181818" y="21590"/>
                    <a:pt x="1100551" y="22860"/>
                    <a:pt x="1022978" y="21590"/>
                  </a:cubicBezTo>
                  <a:cubicBezTo>
                    <a:pt x="930630" y="20320"/>
                    <a:pt x="838281" y="19050"/>
                    <a:pt x="745933" y="25400"/>
                  </a:cubicBezTo>
                  <a:cubicBezTo>
                    <a:pt x="653584" y="31750"/>
                    <a:pt x="561236" y="31750"/>
                    <a:pt x="468887" y="29210"/>
                  </a:cubicBezTo>
                  <a:cubicBezTo>
                    <a:pt x="372845" y="26670"/>
                    <a:pt x="280496" y="25400"/>
                    <a:pt x="184454" y="24130"/>
                  </a:cubicBezTo>
                  <a:cubicBezTo>
                    <a:pt x="125351" y="21590"/>
                    <a:pt x="62554" y="20320"/>
                    <a:pt x="39370" y="20320"/>
                  </a:cubicBezTo>
                  <a:cubicBezTo>
                    <a:pt x="26670" y="19050"/>
                    <a:pt x="13970" y="17780"/>
                    <a:pt x="0" y="16510"/>
                  </a:cubicBezTo>
                  <a:cubicBezTo>
                    <a:pt x="0" y="24130"/>
                    <a:pt x="0" y="29210"/>
                    <a:pt x="0" y="33020"/>
                  </a:cubicBezTo>
                  <a:cubicBezTo>
                    <a:pt x="7620" y="107468"/>
                    <a:pt x="3810" y="225049"/>
                    <a:pt x="2540" y="317572"/>
                  </a:cubicBezTo>
                  <a:cubicBezTo>
                    <a:pt x="1270" y="383109"/>
                    <a:pt x="2540" y="446719"/>
                    <a:pt x="2540" y="512256"/>
                  </a:cubicBezTo>
                  <a:cubicBezTo>
                    <a:pt x="3810" y="572011"/>
                    <a:pt x="5080" y="631765"/>
                    <a:pt x="6350" y="691520"/>
                  </a:cubicBezTo>
                  <a:cubicBezTo>
                    <a:pt x="7620" y="749347"/>
                    <a:pt x="6350" y="807174"/>
                    <a:pt x="7620" y="865001"/>
                  </a:cubicBezTo>
                  <a:cubicBezTo>
                    <a:pt x="8890" y="953669"/>
                    <a:pt x="10160" y="1042337"/>
                    <a:pt x="11430" y="1131005"/>
                  </a:cubicBezTo>
                  <a:cubicBezTo>
                    <a:pt x="11430" y="1163773"/>
                    <a:pt x="11430" y="2432111"/>
                    <a:pt x="11430" y="2464880"/>
                  </a:cubicBezTo>
                  <a:cubicBezTo>
                    <a:pt x="11430" y="2483640"/>
                    <a:pt x="15240" y="2487450"/>
                    <a:pt x="31750" y="2491260"/>
                  </a:cubicBezTo>
                  <a:cubicBezTo>
                    <a:pt x="43180" y="2493800"/>
                    <a:pt x="54610" y="2496340"/>
                    <a:pt x="77330" y="2497610"/>
                  </a:cubicBezTo>
                  <a:cubicBezTo>
                    <a:pt x="228781" y="2498880"/>
                    <a:pt x="380233" y="2500150"/>
                    <a:pt x="531684" y="2500150"/>
                  </a:cubicBezTo>
                  <a:cubicBezTo>
                    <a:pt x="564930" y="2500150"/>
                    <a:pt x="598175" y="2500150"/>
                    <a:pt x="631421" y="2500150"/>
                  </a:cubicBezTo>
                  <a:cubicBezTo>
                    <a:pt x="738545" y="2501420"/>
                    <a:pt x="841975" y="2505230"/>
                    <a:pt x="949100" y="2502690"/>
                  </a:cubicBezTo>
                  <a:cubicBezTo>
                    <a:pt x="1063612" y="2500150"/>
                    <a:pt x="1181818" y="2501420"/>
                    <a:pt x="1296330" y="2502690"/>
                  </a:cubicBezTo>
                  <a:cubicBezTo>
                    <a:pt x="1433006" y="2503960"/>
                    <a:pt x="2027730" y="2503960"/>
                    <a:pt x="2164406" y="2503960"/>
                  </a:cubicBezTo>
                  <a:cubicBezTo>
                    <a:pt x="2278918" y="2505230"/>
                    <a:pt x="2393430" y="2503960"/>
                    <a:pt x="2507943" y="2505230"/>
                  </a:cubicBezTo>
                  <a:cubicBezTo>
                    <a:pt x="2592903" y="2505230"/>
                    <a:pt x="2677864" y="2507770"/>
                    <a:pt x="2762825" y="2506500"/>
                  </a:cubicBezTo>
                  <a:cubicBezTo>
                    <a:pt x="2940134" y="2506500"/>
                    <a:pt x="3117443" y="2503960"/>
                    <a:pt x="3294752" y="2505230"/>
                  </a:cubicBezTo>
                  <a:cubicBezTo>
                    <a:pt x="3564410" y="2506500"/>
                    <a:pt x="3834067" y="2510310"/>
                    <a:pt x="4103725" y="2512850"/>
                  </a:cubicBezTo>
                  <a:cubicBezTo>
                    <a:pt x="4192379" y="2514120"/>
                    <a:pt x="4281034" y="2512850"/>
                    <a:pt x="4369689" y="2511580"/>
                  </a:cubicBezTo>
                  <a:cubicBezTo>
                    <a:pt x="4447261" y="2510310"/>
                    <a:pt x="4524834" y="2510310"/>
                    <a:pt x="4596610" y="2516660"/>
                  </a:cubicBezTo>
                  <a:cubicBezTo>
                    <a:pt x="4609310" y="2519200"/>
                    <a:pt x="4618200" y="2512850"/>
                    <a:pt x="4619470" y="2498880"/>
                  </a:cubicBezTo>
                  <a:cubicBezTo>
                    <a:pt x="4620740" y="2483640"/>
                    <a:pt x="4622010" y="2468400"/>
                    <a:pt x="4622010" y="2443677"/>
                  </a:cubicBezTo>
                  <a:cubicBezTo>
                    <a:pt x="4624550" y="2378139"/>
                    <a:pt x="4627090" y="1077033"/>
                    <a:pt x="4629629" y="1011496"/>
                  </a:cubicBezTo>
                  <a:cubicBezTo>
                    <a:pt x="4630900" y="986437"/>
                    <a:pt x="4630900" y="961379"/>
                    <a:pt x="4630900" y="938248"/>
                  </a:cubicBezTo>
                  <a:cubicBezTo>
                    <a:pt x="4632170" y="872711"/>
                    <a:pt x="4633440" y="807174"/>
                    <a:pt x="4634710" y="739709"/>
                  </a:cubicBezTo>
                  <a:cubicBezTo>
                    <a:pt x="4635979" y="662606"/>
                    <a:pt x="4635979" y="587431"/>
                    <a:pt x="4635979" y="510329"/>
                  </a:cubicBezTo>
                  <a:cubicBezTo>
                    <a:pt x="4635979" y="485270"/>
                    <a:pt x="4637250" y="460212"/>
                    <a:pt x="4637250" y="437081"/>
                  </a:cubicBezTo>
                  <a:cubicBezTo>
                    <a:pt x="4637250" y="373472"/>
                    <a:pt x="4635979" y="311789"/>
                    <a:pt x="4637250" y="248180"/>
                  </a:cubicBezTo>
                  <a:cubicBezTo>
                    <a:pt x="4641060" y="182643"/>
                    <a:pt x="4644870" y="90120"/>
                    <a:pt x="4632170" y="38100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5" name="Group 5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-193035" y="9258300"/>
            <a:ext cx="18674069" cy="1125438"/>
            <a:chOff x="0" y="0"/>
            <a:chExt cx="6316907" cy="380704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6316907" cy="380704"/>
            </a:xfrm>
            <a:custGeom>
              <a:avLst/>
              <a:gdLst/>
              <a:ahLst/>
              <a:cxnLst/>
              <a:rect l="l" t="t" r="r" b="b"/>
              <a:pathLst>
                <a:path w="6316907" h="380704">
                  <a:moveTo>
                    <a:pt x="0" y="0"/>
                  </a:moveTo>
                  <a:lnTo>
                    <a:pt x="6316907" y="0"/>
                  </a:lnTo>
                  <a:lnTo>
                    <a:pt x="6316907" y="380704"/>
                  </a:lnTo>
                  <a:lnTo>
                    <a:pt x="0" y="380704"/>
                  </a:lnTo>
                  <a:close/>
                </a:path>
              </a:pathLst>
            </a:custGeom>
            <a:solidFill>
              <a:srgbClr val="203963"/>
            </a:solidFill>
          </p:spPr>
          <p:txBody>
            <a:bodyPr/>
            <a:lstStyle/>
            <a:p>
              <a:endParaRPr lang="en-US"/>
            </a:p>
          </p:txBody>
        </p:sp>
      </p:grpSp>
      <p:pic>
        <p:nvPicPr>
          <p:cNvPr id="7" name="Picture 7" descr="pencil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0"/>
              </a:ext>
            </a:extLst>
          </a:blip>
          <a:srcRect/>
          <a:stretch>
            <a:fillRect/>
          </a:stretch>
        </p:blipFill>
        <p:spPr>
          <a:xfrm rot="-298026">
            <a:off x="370857" y="-423972"/>
            <a:ext cx="948888" cy="3649570"/>
          </a:xfrm>
          <a:prstGeom prst="rect">
            <a:avLst/>
          </a:prstGeom>
        </p:spPr>
      </p:pic>
      <p:pic>
        <p:nvPicPr>
          <p:cNvPr id="8" name="Picture 8" descr="books"/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2"/>
              </a:ext>
            </a:extLst>
          </a:blip>
          <a:srcRect/>
          <a:stretch>
            <a:fillRect/>
          </a:stretch>
        </p:blipFill>
        <p:spPr>
          <a:xfrm rot="560670">
            <a:off x="15545748" y="7848929"/>
            <a:ext cx="2438220" cy="3944180"/>
          </a:xfrm>
          <a:prstGeom prst="rect">
            <a:avLst/>
          </a:prstGeom>
        </p:spPr>
      </p:pic>
      <p:pic>
        <p:nvPicPr>
          <p:cNvPr id="9" name="Picture 9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4"/>
              </a:ext>
            </a:extLst>
          </a:blip>
          <a:srcRect/>
          <a:stretch>
            <a:fillRect/>
          </a:stretch>
        </p:blipFill>
        <p:spPr>
          <a:xfrm>
            <a:off x="16503094" y="6397854"/>
            <a:ext cx="1784906" cy="963849"/>
          </a:xfrm>
          <a:prstGeom prst="rect">
            <a:avLst/>
          </a:prstGeom>
        </p:spPr>
      </p:pic>
      <p:pic>
        <p:nvPicPr>
          <p:cNvPr id="10" name="Picture 10" descr="paperclip"/>
          <p:cNvPicPr>
            <a:picLocks noChangeAspect="1"/>
          </p:cNvPicPr>
          <p:nvPr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6"/>
              </a:ext>
            </a:extLst>
          </a:blip>
          <a:srcRect/>
          <a:stretch>
            <a:fillRect/>
          </a:stretch>
        </p:blipFill>
        <p:spPr>
          <a:xfrm>
            <a:off x="1475961" y="249628"/>
            <a:ext cx="1271836" cy="1558145"/>
          </a:xfrm>
          <a:prstGeom prst="rect">
            <a:avLst/>
          </a:prstGeom>
        </p:spPr>
      </p:pic>
      <p:pic>
        <p:nvPicPr>
          <p:cNvPr id="11" name="Picture 10" descr="flashcards (from left to right)&#10;top row:&#10;apple, safe, acorn, Alaska&#10;bottom row:&#10;wash, squat, elephant, Pete">
            <a:extLst>
              <a:ext uri="{FF2B5EF4-FFF2-40B4-BE49-F238E27FC236}">
                <a16:creationId xmlns:a16="http://schemas.microsoft.com/office/drawing/2014/main" id="{0E0B36F9-DB1C-855D-AB4E-BD9E8D77A33E}"/>
              </a:ext>
            </a:extLst>
          </p:cNvPr>
          <p:cNvPicPr>
            <a:picLocks noChangeAspect="1"/>
          </p:cNvPicPr>
          <p:nvPr/>
        </p:nvPicPr>
        <p:blipFill>
          <a:blip r:embed="rId27"/>
          <a:srcRect/>
          <a:stretch/>
        </p:blipFill>
        <p:spPr>
          <a:xfrm>
            <a:off x="3283788" y="1028700"/>
            <a:ext cx="11720423" cy="8278159"/>
          </a:xfrm>
          <a:prstGeom prst="rect">
            <a:avLst/>
          </a:prstGeom>
        </p:spPr>
      </p:pic>
      <p:pic>
        <p:nvPicPr>
          <p:cNvPr id="20" name="Audio Recording Aug 10, 2021 at 10:57:35 AM" descr="Audio Recording Aug 10, 2021 at 10:57:35 AM">
            <a:hlinkClick r:id="" action="ppaction://media"/>
            <a:extLst>
              <a:ext uri="{FF2B5EF4-FFF2-40B4-BE49-F238E27FC236}">
                <a16:creationId xmlns:a16="http://schemas.microsoft.com/office/drawing/2014/main" id="{EB3860E3-F0F8-375D-84DF-42798F2FA81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>
                  <p14:extLst>
                    <p:ext uri="{3AFAAA56-56D3-431D-BCD4-E75A35582382}">
                      <p173:tracksInfo xmlns:p173="http://schemas.microsoft.com/office/powerpoint/2017/3/main" displayLoc="slide">
                        <p173:trackLst>
                          <p173:track id="{188AC37D-9400-4305-A86D-E9B9DDD5D7F6}" label="a" lang="" r:embed="rId28"/>
                        </p173:trackLst>
                      </p173:tracksInfo>
                    </p:ext>
                  </p14:extLst>
                </p14:media>
              </p:ext>
            </p:extLst>
          </p:nvPr>
        </p:nvPicPr>
        <p:blipFill>
          <a:blip r:embed="rId29"/>
          <a:stretch>
            <a:fillRect/>
          </a:stretch>
        </p:blipFill>
        <p:spPr>
          <a:xfrm>
            <a:off x="4572000" y="4381500"/>
            <a:ext cx="609600" cy="609600"/>
          </a:xfrm>
          <a:prstGeom prst="rect">
            <a:avLst/>
          </a:prstGeom>
        </p:spPr>
      </p:pic>
      <p:pic>
        <p:nvPicPr>
          <p:cNvPr id="21" name="Audio Recording Aug 10, 2021 at 10:57:52 AM" descr="Audio Recording Aug 10, 2021 at 10:57:52 AM">
            <a:hlinkClick r:id="" action="ppaction://media"/>
            <a:extLst>
              <a:ext uri="{FF2B5EF4-FFF2-40B4-BE49-F238E27FC236}">
                <a16:creationId xmlns:a16="http://schemas.microsoft.com/office/drawing/2014/main" id="{A84BA2AE-8AA3-BB09-5CBB-D44864A2A0CF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>
                  <p14:extLst>
                    <p:ext uri="{3AFAAA56-56D3-431D-BCD4-E75A35582382}">
                      <p173:tracksInfo xmlns:p173="http://schemas.microsoft.com/office/powerpoint/2017/3/main" displayLoc="slide">
                        <p173:trackLst>
                          <p173:track id="{CAD860D2-3163-4576-BC14-959BFCD1C2BC}" label="a_2" lang="" r:embed="rId30"/>
                        </p173:trackLst>
                      </p173:tracksInfo>
                    </p:ext>
                  </p14:extLst>
                </p14:media>
              </p:ext>
            </p:extLst>
          </p:nvPr>
        </p:nvPicPr>
        <p:blipFill>
          <a:blip r:embed="rId29"/>
          <a:stretch>
            <a:fillRect/>
          </a:stretch>
        </p:blipFill>
        <p:spPr>
          <a:xfrm>
            <a:off x="7543800" y="4389379"/>
            <a:ext cx="609600" cy="609600"/>
          </a:xfrm>
          <a:prstGeom prst="rect">
            <a:avLst/>
          </a:prstGeom>
        </p:spPr>
      </p:pic>
      <p:pic>
        <p:nvPicPr>
          <p:cNvPr id="22" name="Audio Recording Aug 10, 2021 at 10:58:12 AM" descr="Audio Recording Aug 10, 2021 at 10:58:12 AM">
            <a:hlinkClick r:id="" action="ppaction://media"/>
            <a:extLst>
              <a:ext uri="{FF2B5EF4-FFF2-40B4-BE49-F238E27FC236}">
                <a16:creationId xmlns:a16="http://schemas.microsoft.com/office/drawing/2014/main" id="{FBDF2C37-068B-145C-2D00-BF952C357AAB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>
                  <p14:extLst>
                    <p:ext uri="{3AFAAA56-56D3-431D-BCD4-E75A35582382}">
                      <p173:tracksInfo xmlns:p173="http://schemas.microsoft.com/office/powerpoint/2017/3/main" displayLoc="slide">
                        <p173:trackLst>
                          <p173:track id="{A6975A25-0978-4A36-A838-4EAFC86AA776}" label="a_3" lang="" r:embed="rId31"/>
                        </p173:trackLst>
                      </p173:tracksInfo>
                    </p:ext>
                  </p14:extLst>
                </p14:media>
              </p:ext>
            </p:extLst>
          </p:nvPr>
        </p:nvPicPr>
        <p:blipFill>
          <a:blip r:embed="rId29"/>
          <a:stretch>
            <a:fillRect/>
          </a:stretch>
        </p:blipFill>
        <p:spPr>
          <a:xfrm>
            <a:off x="10430777" y="4389379"/>
            <a:ext cx="609600" cy="609600"/>
          </a:xfrm>
          <a:prstGeom prst="rect">
            <a:avLst/>
          </a:prstGeom>
        </p:spPr>
      </p:pic>
      <p:pic>
        <p:nvPicPr>
          <p:cNvPr id="23" name="Audio Recording Aug 10, 2021 at 10:58:34 AM" descr="Audio Recording Aug 10, 2021 at 10:58:34 AM">
            <a:hlinkClick r:id="" action="ppaction://media"/>
            <a:extLst>
              <a:ext uri="{FF2B5EF4-FFF2-40B4-BE49-F238E27FC236}">
                <a16:creationId xmlns:a16="http://schemas.microsoft.com/office/drawing/2014/main" id="{4EB9073B-5A1F-3443-769D-2E52B5F71888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>
                  <p14:extLst>
                    <p:ext uri="{3AFAAA56-56D3-431D-BCD4-E75A35582382}">
                      <p173:tracksInfo xmlns:p173="http://schemas.microsoft.com/office/powerpoint/2017/3/main" displayLoc="slide">
                        <p173:trackLst>
                          <p173:track id="{7B6E4C40-26EC-4240-8DCC-5498F731F215}" label="a_4" lang="" r:embed="rId32"/>
                        </p173:trackLst>
                      </p173:tracksInfo>
                    </p:ext>
                  </p14:extLst>
                </p14:media>
              </p:ext>
            </p:extLst>
          </p:nvPr>
        </p:nvPicPr>
        <p:blipFill>
          <a:blip r:embed="rId29"/>
          <a:stretch>
            <a:fillRect/>
          </a:stretch>
        </p:blipFill>
        <p:spPr>
          <a:xfrm>
            <a:off x="13317754" y="4389379"/>
            <a:ext cx="609600" cy="609600"/>
          </a:xfrm>
          <a:prstGeom prst="rect">
            <a:avLst/>
          </a:prstGeom>
        </p:spPr>
      </p:pic>
      <p:pic>
        <p:nvPicPr>
          <p:cNvPr id="24" name="Audio Recording Aug 10, 2021 at 10:58:54 AM" descr="Audio Recording Aug 10, 2021 at 10:58:54 AM">
            <a:hlinkClick r:id="" action="ppaction://media"/>
            <a:extLst>
              <a:ext uri="{FF2B5EF4-FFF2-40B4-BE49-F238E27FC236}">
                <a16:creationId xmlns:a16="http://schemas.microsoft.com/office/drawing/2014/main" id="{62C63745-B285-4541-5642-E7481BAA1CC3}"/>
              </a:ext>
            </a:extLst>
          </p:cNvPr>
          <p:cNvPicPr>
            <a:picLocks noChangeAspect="1"/>
          </p:cNvPicPr>
          <p:nvPr>
            <a:audioFile r:link="rId10"/>
            <p:extLst>
              <p:ext uri="{DAA4B4D4-6D71-4841-9C94-3DE7FCFB9230}">
                <p14:media xmlns:p14="http://schemas.microsoft.com/office/powerpoint/2010/main" r:embed="rId9">
                  <p14:extLst>
                    <p:ext uri="{3AFAAA56-56D3-431D-BCD4-E75A35582382}">
                      <p173:tracksInfo xmlns:p173="http://schemas.microsoft.com/office/powerpoint/2017/3/main" displayLoc="slide">
                        <p173:trackLst>
                          <p173:track id="{91D180A8-CB80-41F6-A8A7-42048A4308E6}" label="a_5" lang="" r:embed="rId33"/>
                        </p173:trackLst>
                      </p173:tracksInfo>
                    </p:ext>
                  </p14:extLst>
                </p14:media>
              </p:ext>
            </p:extLst>
          </p:nvPr>
        </p:nvPicPr>
        <p:blipFill>
          <a:blip r:embed="rId29"/>
          <a:stretch>
            <a:fillRect/>
          </a:stretch>
        </p:blipFill>
        <p:spPr>
          <a:xfrm>
            <a:off x="4572000" y="8426014"/>
            <a:ext cx="609600" cy="609600"/>
          </a:xfrm>
          <a:prstGeom prst="rect">
            <a:avLst/>
          </a:prstGeom>
        </p:spPr>
      </p:pic>
      <p:pic>
        <p:nvPicPr>
          <p:cNvPr id="25" name="Audio Recording Aug 10, 2021 at 10:59:18 AM" descr="Audio Recording Aug 10, 2021 at 10:59:18 AM">
            <a:hlinkClick r:id="" action="ppaction://media"/>
            <a:extLst>
              <a:ext uri="{FF2B5EF4-FFF2-40B4-BE49-F238E27FC236}">
                <a16:creationId xmlns:a16="http://schemas.microsoft.com/office/drawing/2014/main" id="{F1215BC0-8771-DC8A-C9B1-6C6CF932E702}"/>
              </a:ext>
            </a:extLst>
          </p:cNvPr>
          <p:cNvPicPr>
            <a:picLocks noChangeAspect="1"/>
          </p:cNvPicPr>
          <p:nvPr>
            <a:audioFile r:link="rId12"/>
            <p:extLst>
              <p:ext uri="{DAA4B4D4-6D71-4841-9C94-3DE7FCFB9230}">
                <p14:media xmlns:p14="http://schemas.microsoft.com/office/powerpoint/2010/main" r:embed="rId11">
                  <p14:extLst>
                    <p:ext uri="{3AFAAA56-56D3-431D-BCD4-E75A35582382}">
                      <p173:tracksInfo xmlns:p173="http://schemas.microsoft.com/office/powerpoint/2017/3/main" displayLoc="slide">
                        <p173:trackLst>
                          <p173:track id="{4B04967F-0BB4-459A-9749-E5AF333F5FB3}" label="a_6" lang="" r:embed="rId34"/>
                        </p173:trackLst>
                      </p173:tracksInfo>
                    </p:ext>
                  </p14:extLst>
                </p14:media>
              </p:ext>
            </p:extLst>
          </p:nvPr>
        </p:nvPicPr>
        <p:blipFill>
          <a:blip r:embed="rId29"/>
          <a:stretch>
            <a:fillRect/>
          </a:stretch>
        </p:blipFill>
        <p:spPr>
          <a:xfrm>
            <a:off x="7450012" y="8426014"/>
            <a:ext cx="609600" cy="609600"/>
          </a:xfrm>
          <a:prstGeom prst="rect">
            <a:avLst/>
          </a:prstGeom>
        </p:spPr>
      </p:pic>
      <p:pic>
        <p:nvPicPr>
          <p:cNvPr id="26" name="Audio Recording Aug 10, 2021 at 10:59:32 AM" descr="Audio Recording Aug 10, 2021 at 10:59:32 AM">
            <a:hlinkClick r:id="" action="ppaction://media"/>
            <a:extLst>
              <a:ext uri="{FF2B5EF4-FFF2-40B4-BE49-F238E27FC236}">
                <a16:creationId xmlns:a16="http://schemas.microsoft.com/office/drawing/2014/main" id="{B3DE5E9F-F560-20E9-E7C8-E14EFC7F15E4}"/>
              </a:ext>
            </a:extLst>
          </p:cNvPr>
          <p:cNvPicPr>
            <a:picLocks noChangeAspect="1"/>
          </p:cNvPicPr>
          <p:nvPr>
            <a:audioFile r:link="rId14"/>
            <p:extLst>
              <p:ext uri="{DAA4B4D4-6D71-4841-9C94-3DE7FCFB9230}">
                <p14:media xmlns:p14="http://schemas.microsoft.com/office/powerpoint/2010/main" r:embed="rId13">
                  <p14:extLst>
                    <p:ext uri="{3AFAAA56-56D3-431D-BCD4-E75A35582382}">
                      <p173:tracksInfo xmlns:p173="http://schemas.microsoft.com/office/powerpoint/2017/3/main" displayLoc="slide">
                        <p173:trackLst>
                          <p173:track id="{4AAB73FB-ECD5-492B-80F8-FE27A7DD7902}" label="e" lang="" r:embed="rId35"/>
                        </p173:trackLst>
                      </p173:tracksInfo>
                    </p:ext>
                  </p14:extLst>
                </p14:media>
              </p:ext>
            </p:extLst>
          </p:nvPr>
        </p:nvPicPr>
        <p:blipFill>
          <a:blip r:embed="rId29"/>
          <a:stretch>
            <a:fillRect/>
          </a:stretch>
        </p:blipFill>
        <p:spPr>
          <a:xfrm>
            <a:off x="10328024" y="8426014"/>
            <a:ext cx="609600" cy="609600"/>
          </a:xfrm>
          <a:prstGeom prst="rect">
            <a:avLst/>
          </a:prstGeom>
        </p:spPr>
      </p:pic>
      <p:pic>
        <p:nvPicPr>
          <p:cNvPr id="27" name="Audio Recording Aug 10, 2021 at 10:59:50 AM" descr="Audio Recording Aug 10, 2021 at 10:59:50 AM">
            <a:hlinkClick r:id="" action="ppaction://media"/>
            <a:extLst>
              <a:ext uri="{FF2B5EF4-FFF2-40B4-BE49-F238E27FC236}">
                <a16:creationId xmlns:a16="http://schemas.microsoft.com/office/drawing/2014/main" id="{0815410A-E8DE-B11F-F41D-C6B0716718A8}"/>
              </a:ext>
            </a:extLst>
          </p:cNvPr>
          <p:cNvPicPr>
            <a:picLocks noChangeAspect="1"/>
          </p:cNvPicPr>
          <p:nvPr>
            <a:audioFile r:link="rId16"/>
            <p:extLst>
              <p:ext uri="{DAA4B4D4-6D71-4841-9C94-3DE7FCFB9230}">
                <p14:media xmlns:p14="http://schemas.microsoft.com/office/powerpoint/2010/main" r:embed="rId15">
                  <p14:extLst>
                    <p:ext uri="{3AFAAA56-56D3-431D-BCD4-E75A35582382}">
                      <p173:tracksInfo xmlns:p173="http://schemas.microsoft.com/office/powerpoint/2017/3/main" displayLoc="slide">
                        <p173:trackLst>
                          <p173:track id="{7EFE9751-A75B-4623-94A1-D5B8D2136C93}" label="e_2" lang="" r:embed="rId36"/>
                        </p173:trackLst>
                      </p173:tracksInfo>
                    </p:ext>
                  </p14:extLst>
                </p14:media>
              </p:ext>
            </p:extLst>
          </p:nvPr>
        </p:nvPicPr>
        <p:blipFill>
          <a:blip r:embed="rId29"/>
          <a:stretch>
            <a:fillRect/>
          </a:stretch>
        </p:blipFill>
        <p:spPr>
          <a:xfrm>
            <a:off x="13322236" y="8426014"/>
            <a:ext cx="605118" cy="605118"/>
          </a:xfrm>
          <a:prstGeom prst="rect">
            <a:avLst/>
          </a:prstGeom>
        </p:spPr>
      </p:pic>
      <p:sp>
        <p:nvSpPr>
          <p:cNvPr id="13" name="Title 11">
            <a:extLst>
              <a:ext uri="{FF2B5EF4-FFF2-40B4-BE49-F238E27FC236}">
                <a16:creationId xmlns:a16="http://schemas.microsoft.com/office/drawing/2014/main" id="{CD067786-501C-7AF5-B5A6-78652271CF22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214642" y="9205087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as-IN" b="1" dirty="0">
                <a:solidFill>
                  <a:schemeClr val="bg1"/>
                </a:solidFill>
              </a:rPr>
              <a:t>পৃষ্ঠা 1</a:t>
            </a:r>
            <a:endParaRPr lang="en-US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096" fill="hold"/>
                                        <p:tgtEl>
                                          <p:spTgt spid="2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0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5056" fill="hold"/>
                                        <p:tgtEl>
                                          <p:spTgt spid="2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1"/>
                </p:tgtEl>
              </p:cMediaNode>
            </p:audio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5760" fill="hold"/>
                                        <p:tgtEl>
                                          <p:spTgt spid="2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  <p:audio>
              <p:cMediaNode vol="8000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2"/>
                </p:tgtEl>
              </p:cMediaNode>
            </p:audio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4" dur="4928" fill="hold"/>
                                        <p:tgtEl>
                                          <p:spTgt spid="2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  <p:audio>
              <p:cMediaNode vol="80000">
                <p:cTn id="2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3"/>
                </p:tgtEl>
              </p:cMediaNode>
            </p:audio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0" dur="4864" fill="hold"/>
                                        <p:tgtEl>
                                          <p:spTgt spid="2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  <p:audio>
              <p:cMediaNode vol="80000">
                <p:cTn id="3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4"/>
                </p:tgtEl>
              </p:cMediaNode>
            </p:audio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6" dur="4992" fill="hold"/>
                                        <p:tgtEl>
                                          <p:spTgt spid="2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  <p:audio>
              <p:cMediaNode vol="80000">
                <p:cTn id="3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5"/>
                </p:tgtEl>
              </p:cMediaNode>
            </p:audio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2" dur="4543" fill="hold"/>
                                        <p:tgtEl>
                                          <p:spTgt spid="2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"/>
                  </p:tgtEl>
                </p:cond>
              </p:nextCondLst>
            </p:seq>
            <p:audio>
              <p:cMediaNode vol="80000">
                <p:cTn id="4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6"/>
                </p:tgtEl>
              </p:cMediaNode>
            </p:audio>
            <p:seq concurrent="1" nextAc="seek">
              <p:cTn id="44" restart="whenNotActive" fill="hold" evtFilter="cancelBubble" nodeType="interactiveSeq">
                <p:stCondLst>
                  <p:cond evt="onClick" delay="0">
                    <p:tgtEl>
                      <p:spTgt spid="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" fill="hold">
                      <p:stCondLst>
                        <p:cond delay="0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8" dur="4864" fill="hold"/>
                                        <p:tgtEl>
                                          <p:spTgt spid="2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7"/>
                  </p:tgtEl>
                </p:cond>
              </p:nextCondLst>
            </p:seq>
            <p:audio>
              <p:cMediaNode vol="80000">
                <p:cTn id="4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7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A yellow grid with white lines"/>
          <p:cNvPicPr>
            <a:picLocks noChangeAspect="1"/>
          </p:cNvPicPr>
          <p:nvPr/>
        </p:nvPicPr>
        <p:blipFill>
          <a:blip r:embed="rId18"/>
          <a:srcRect l="2072" t="56137" r="45332" b="14277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grpSp>
        <p:nvGrpSpPr>
          <p:cNvPr id="3" name="Group 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 rot="-10800000">
            <a:off x="1028700" y="1028700"/>
            <a:ext cx="16230600" cy="8792319"/>
            <a:chOff x="0" y="0"/>
            <a:chExt cx="4641060" cy="2514120"/>
          </a:xfrm>
        </p:grpSpPr>
        <p:sp>
          <p:nvSpPr>
            <p:cNvPr id="4" name="Freeform 4"/>
            <p:cNvSpPr/>
            <p:nvPr/>
          </p:nvSpPr>
          <p:spPr>
            <a:xfrm>
              <a:off x="0" y="-3810"/>
              <a:ext cx="4644870" cy="2519200"/>
            </a:xfrm>
            <a:custGeom>
              <a:avLst/>
              <a:gdLst/>
              <a:ahLst/>
              <a:cxnLst/>
              <a:rect l="l" t="t" r="r" b="b"/>
              <a:pathLst>
                <a:path w="4644870" h="2519200">
                  <a:moveTo>
                    <a:pt x="4632170" y="38100"/>
                  </a:moveTo>
                  <a:cubicBezTo>
                    <a:pt x="4630900" y="34290"/>
                    <a:pt x="4630900" y="30480"/>
                    <a:pt x="4630900" y="25400"/>
                  </a:cubicBezTo>
                  <a:cubicBezTo>
                    <a:pt x="4630900" y="11430"/>
                    <a:pt x="4627090" y="6350"/>
                    <a:pt x="4613120" y="5080"/>
                  </a:cubicBezTo>
                  <a:cubicBezTo>
                    <a:pt x="4561773" y="3810"/>
                    <a:pt x="4473119" y="0"/>
                    <a:pt x="4388158" y="5080"/>
                  </a:cubicBezTo>
                  <a:cubicBezTo>
                    <a:pt x="4229319" y="12700"/>
                    <a:pt x="4074173" y="13970"/>
                    <a:pt x="3915334" y="13970"/>
                  </a:cubicBezTo>
                  <a:cubicBezTo>
                    <a:pt x="3675228" y="13970"/>
                    <a:pt x="3438815" y="10160"/>
                    <a:pt x="3198709" y="8890"/>
                  </a:cubicBezTo>
                  <a:cubicBezTo>
                    <a:pt x="3080503" y="7620"/>
                    <a:pt x="2965991" y="7620"/>
                    <a:pt x="2847785" y="8890"/>
                  </a:cubicBezTo>
                  <a:cubicBezTo>
                    <a:pt x="2718497" y="8890"/>
                    <a:pt x="2592903" y="11430"/>
                    <a:pt x="2463615" y="12700"/>
                  </a:cubicBezTo>
                  <a:cubicBezTo>
                    <a:pt x="2367573" y="13970"/>
                    <a:pt x="2275224" y="12700"/>
                    <a:pt x="2179182" y="16510"/>
                  </a:cubicBezTo>
                  <a:cubicBezTo>
                    <a:pt x="2083139" y="20320"/>
                    <a:pt x="1665724" y="20320"/>
                    <a:pt x="1569682" y="19050"/>
                  </a:cubicBezTo>
                  <a:cubicBezTo>
                    <a:pt x="1510578" y="17780"/>
                    <a:pt x="1318494" y="21590"/>
                    <a:pt x="1259390" y="21590"/>
                  </a:cubicBezTo>
                  <a:cubicBezTo>
                    <a:pt x="1181818" y="21590"/>
                    <a:pt x="1100551" y="22860"/>
                    <a:pt x="1022978" y="21590"/>
                  </a:cubicBezTo>
                  <a:cubicBezTo>
                    <a:pt x="930630" y="20320"/>
                    <a:pt x="838281" y="19050"/>
                    <a:pt x="745933" y="25400"/>
                  </a:cubicBezTo>
                  <a:cubicBezTo>
                    <a:pt x="653584" y="31750"/>
                    <a:pt x="561236" y="31750"/>
                    <a:pt x="468887" y="29210"/>
                  </a:cubicBezTo>
                  <a:cubicBezTo>
                    <a:pt x="372845" y="26670"/>
                    <a:pt x="280496" y="25400"/>
                    <a:pt x="184454" y="24130"/>
                  </a:cubicBezTo>
                  <a:cubicBezTo>
                    <a:pt x="125351" y="21590"/>
                    <a:pt x="62554" y="20320"/>
                    <a:pt x="39370" y="20320"/>
                  </a:cubicBezTo>
                  <a:cubicBezTo>
                    <a:pt x="26670" y="19050"/>
                    <a:pt x="13970" y="17780"/>
                    <a:pt x="0" y="16510"/>
                  </a:cubicBezTo>
                  <a:cubicBezTo>
                    <a:pt x="0" y="24130"/>
                    <a:pt x="0" y="29210"/>
                    <a:pt x="0" y="33020"/>
                  </a:cubicBezTo>
                  <a:cubicBezTo>
                    <a:pt x="7620" y="107468"/>
                    <a:pt x="3810" y="225049"/>
                    <a:pt x="2540" y="317572"/>
                  </a:cubicBezTo>
                  <a:cubicBezTo>
                    <a:pt x="1270" y="383109"/>
                    <a:pt x="2540" y="446719"/>
                    <a:pt x="2540" y="512256"/>
                  </a:cubicBezTo>
                  <a:cubicBezTo>
                    <a:pt x="3810" y="572011"/>
                    <a:pt x="5080" y="631765"/>
                    <a:pt x="6350" y="691520"/>
                  </a:cubicBezTo>
                  <a:cubicBezTo>
                    <a:pt x="7620" y="749347"/>
                    <a:pt x="6350" y="807174"/>
                    <a:pt x="7620" y="865001"/>
                  </a:cubicBezTo>
                  <a:cubicBezTo>
                    <a:pt x="8890" y="953669"/>
                    <a:pt x="10160" y="1042337"/>
                    <a:pt x="11430" y="1131005"/>
                  </a:cubicBezTo>
                  <a:cubicBezTo>
                    <a:pt x="11430" y="1163773"/>
                    <a:pt x="11430" y="2432111"/>
                    <a:pt x="11430" y="2464880"/>
                  </a:cubicBezTo>
                  <a:cubicBezTo>
                    <a:pt x="11430" y="2483640"/>
                    <a:pt x="15240" y="2487450"/>
                    <a:pt x="31750" y="2491260"/>
                  </a:cubicBezTo>
                  <a:cubicBezTo>
                    <a:pt x="43180" y="2493800"/>
                    <a:pt x="54610" y="2496340"/>
                    <a:pt x="77330" y="2497610"/>
                  </a:cubicBezTo>
                  <a:cubicBezTo>
                    <a:pt x="228781" y="2498880"/>
                    <a:pt x="380233" y="2500150"/>
                    <a:pt x="531684" y="2500150"/>
                  </a:cubicBezTo>
                  <a:cubicBezTo>
                    <a:pt x="564930" y="2500150"/>
                    <a:pt x="598175" y="2500150"/>
                    <a:pt x="631421" y="2500150"/>
                  </a:cubicBezTo>
                  <a:cubicBezTo>
                    <a:pt x="738545" y="2501420"/>
                    <a:pt x="841975" y="2505230"/>
                    <a:pt x="949100" y="2502690"/>
                  </a:cubicBezTo>
                  <a:cubicBezTo>
                    <a:pt x="1063612" y="2500150"/>
                    <a:pt x="1181818" y="2501420"/>
                    <a:pt x="1296330" y="2502690"/>
                  </a:cubicBezTo>
                  <a:cubicBezTo>
                    <a:pt x="1433006" y="2503960"/>
                    <a:pt x="2027730" y="2503960"/>
                    <a:pt x="2164406" y="2503960"/>
                  </a:cubicBezTo>
                  <a:cubicBezTo>
                    <a:pt x="2278918" y="2505230"/>
                    <a:pt x="2393430" y="2503960"/>
                    <a:pt x="2507943" y="2505230"/>
                  </a:cubicBezTo>
                  <a:cubicBezTo>
                    <a:pt x="2592903" y="2505230"/>
                    <a:pt x="2677864" y="2507770"/>
                    <a:pt x="2762825" y="2506500"/>
                  </a:cubicBezTo>
                  <a:cubicBezTo>
                    <a:pt x="2940134" y="2506500"/>
                    <a:pt x="3117443" y="2503960"/>
                    <a:pt x="3294752" y="2505230"/>
                  </a:cubicBezTo>
                  <a:cubicBezTo>
                    <a:pt x="3564410" y="2506500"/>
                    <a:pt x="3834067" y="2510310"/>
                    <a:pt x="4103725" y="2512850"/>
                  </a:cubicBezTo>
                  <a:cubicBezTo>
                    <a:pt x="4192379" y="2514120"/>
                    <a:pt x="4281034" y="2512850"/>
                    <a:pt x="4369689" y="2511580"/>
                  </a:cubicBezTo>
                  <a:cubicBezTo>
                    <a:pt x="4447261" y="2510310"/>
                    <a:pt x="4524834" y="2510310"/>
                    <a:pt x="4596610" y="2516660"/>
                  </a:cubicBezTo>
                  <a:cubicBezTo>
                    <a:pt x="4609310" y="2519200"/>
                    <a:pt x="4618200" y="2512850"/>
                    <a:pt x="4619470" y="2498880"/>
                  </a:cubicBezTo>
                  <a:cubicBezTo>
                    <a:pt x="4620740" y="2483640"/>
                    <a:pt x="4622010" y="2468400"/>
                    <a:pt x="4622010" y="2443677"/>
                  </a:cubicBezTo>
                  <a:cubicBezTo>
                    <a:pt x="4624550" y="2378139"/>
                    <a:pt x="4627090" y="1077033"/>
                    <a:pt x="4629629" y="1011496"/>
                  </a:cubicBezTo>
                  <a:cubicBezTo>
                    <a:pt x="4630900" y="986437"/>
                    <a:pt x="4630900" y="961379"/>
                    <a:pt x="4630900" y="938248"/>
                  </a:cubicBezTo>
                  <a:cubicBezTo>
                    <a:pt x="4632170" y="872711"/>
                    <a:pt x="4633440" y="807174"/>
                    <a:pt x="4634710" y="739709"/>
                  </a:cubicBezTo>
                  <a:cubicBezTo>
                    <a:pt x="4635979" y="662606"/>
                    <a:pt x="4635979" y="587431"/>
                    <a:pt x="4635979" y="510329"/>
                  </a:cubicBezTo>
                  <a:cubicBezTo>
                    <a:pt x="4635979" y="485270"/>
                    <a:pt x="4637250" y="460212"/>
                    <a:pt x="4637250" y="437081"/>
                  </a:cubicBezTo>
                  <a:cubicBezTo>
                    <a:pt x="4637250" y="373472"/>
                    <a:pt x="4635979" y="311789"/>
                    <a:pt x="4637250" y="248180"/>
                  </a:cubicBezTo>
                  <a:cubicBezTo>
                    <a:pt x="4641060" y="182643"/>
                    <a:pt x="4644870" y="90120"/>
                    <a:pt x="4632170" y="38100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5" name="Group 5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-193035" y="9258300"/>
            <a:ext cx="18674069" cy="1125438"/>
            <a:chOff x="0" y="0"/>
            <a:chExt cx="6316907" cy="380704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6316907" cy="380704"/>
            </a:xfrm>
            <a:custGeom>
              <a:avLst/>
              <a:gdLst/>
              <a:ahLst/>
              <a:cxnLst/>
              <a:rect l="l" t="t" r="r" b="b"/>
              <a:pathLst>
                <a:path w="6316907" h="380704">
                  <a:moveTo>
                    <a:pt x="0" y="0"/>
                  </a:moveTo>
                  <a:lnTo>
                    <a:pt x="6316907" y="0"/>
                  </a:lnTo>
                  <a:lnTo>
                    <a:pt x="6316907" y="380704"/>
                  </a:lnTo>
                  <a:lnTo>
                    <a:pt x="0" y="380704"/>
                  </a:lnTo>
                  <a:close/>
                </a:path>
              </a:pathLst>
            </a:custGeom>
            <a:solidFill>
              <a:srgbClr val="203963"/>
            </a:solidFill>
          </p:spPr>
          <p:txBody>
            <a:bodyPr/>
            <a:lstStyle/>
            <a:p>
              <a:endParaRPr lang="en-US"/>
            </a:p>
          </p:txBody>
        </p:sp>
      </p:grpSp>
      <p:pic>
        <p:nvPicPr>
          <p:cNvPr id="7" name="Picture 7" descr="pencil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0"/>
              </a:ext>
            </a:extLst>
          </a:blip>
          <a:srcRect/>
          <a:stretch>
            <a:fillRect/>
          </a:stretch>
        </p:blipFill>
        <p:spPr>
          <a:xfrm rot="-298026">
            <a:off x="370857" y="-423972"/>
            <a:ext cx="948888" cy="3649570"/>
          </a:xfrm>
          <a:prstGeom prst="rect">
            <a:avLst/>
          </a:prstGeom>
        </p:spPr>
      </p:pic>
      <p:pic>
        <p:nvPicPr>
          <p:cNvPr id="8" name="Picture 8" descr="books"/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2"/>
              </a:ext>
            </a:extLst>
          </a:blip>
          <a:srcRect/>
          <a:stretch>
            <a:fillRect/>
          </a:stretch>
        </p:blipFill>
        <p:spPr>
          <a:xfrm rot="560670">
            <a:off x="15545748" y="7848929"/>
            <a:ext cx="2438220" cy="3944180"/>
          </a:xfrm>
          <a:prstGeom prst="rect">
            <a:avLst/>
          </a:prstGeom>
        </p:spPr>
      </p:pic>
      <p:pic>
        <p:nvPicPr>
          <p:cNvPr id="9" name="Picture 9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4"/>
              </a:ext>
            </a:extLst>
          </a:blip>
          <a:srcRect/>
          <a:stretch>
            <a:fillRect/>
          </a:stretch>
        </p:blipFill>
        <p:spPr>
          <a:xfrm>
            <a:off x="16503094" y="6397854"/>
            <a:ext cx="1784906" cy="963849"/>
          </a:xfrm>
          <a:prstGeom prst="rect">
            <a:avLst/>
          </a:prstGeom>
        </p:spPr>
      </p:pic>
      <p:pic>
        <p:nvPicPr>
          <p:cNvPr id="10" name="Picture 10" descr="paperclip"/>
          <p:cNvPicPr>
            <a:picLocks noChangeAspect="1"/>
          </p:cNvPicPr>
          <p:nvPr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6"/>
              </a:ext>
            </a:extLst>
          </a:blip>
          <a:srcRect/>
          <a:stretch>
            <a:fillRect/>
          </a:stretch>
        </p:blipFill>
        <p:spPr>
          <a:xfrm>
            <a:off x="1475961" y="249628"/>
            <a:ext cx="1271836" cy="1558145"/>
          </a:xfrm>
          <a:prstGeom prst="rect">
            <a:avLst/>
          </a:prstGeom>
        </p:spPr>
      </p:pic>
      <p:pic>
        <p:nvPicPr>
          <p:cNvPr id="11" name="Picture 10" descr="flashcards (from left to right)&#10;top row:&#10;me, itch, pine, hi&#10;bottom row:&#10;animal, million, champion, octopus">
            <a:extLst>
              <a:ext uri="{FF2B5EF4-FFF2-40B4-BE49-F238E27FC236}">
                <a16:creationId xmlns:a16="http://schemas.microsoft.com/office/drawing/2014/main" id="{0E0B36F9-DB1C-855D-AB4E-BD9E8D77A33E}"/>
              </a:ext>
            </a:extLst>
          </p:cNvPr>
          <p:cNvPicPr>
            <a:picLocks noChangeAspect="1"/>
          </p:cNvPicPr>
          <p:nvPr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83788" y="1035351"/>
            <a:ext cx="11720423" cy="8264857"/>
          </a:xfrm>
          <a:prstGeom prst="rect">
            <a:avLst/>
          </a:prstGeom>
        </p:spPr>
      </p:pic>
      <p:pic>
        <p:nvPicPr>
          <p:cNvPr id="12" name="Audio Recording Aug 10, 2021 at 11:00:23 AM" descr="Audio Recording Aug 10, 2021 at 11:00:23 AM">
            <a:hlinkClick r:id="" action="ppaction://media"/>
            <a:extLst>
              <a:ext uri="{FF2B5EF4-FFF2-40B4-BE49-F238E27FC236}">
                <a16:creationId xmlns:a16="http://schemas.microsoft.com/office/drawing/2014/main" id="{8751C3C3-AE6C-F24B-0623-BE3CFFC8BE2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>
                  <p14:extLst>
                    <p:ext uri="{3AFAAA56-56D3-431D-BCD4-E75A35582382}">
                      <p173:tracksInfo xmlns:p173="http://schemas.microsoft.com/office/powerpoint/2017/3/main" displayLoc="slide">
                        <p173:trackLst>
                          <p173:track id="{DE32FD12-1666-47A0-9B84-263BB0C78CBB}" label="e_3" lang="" r:embed="rId28"/>
                        </p173:trackLst>
                      </p173:tracksInfo>
                    </p:ext>
                  </p14:extLst>
                </p14:media>
              </p:ext>
            </p:extLst>
          </p:nvPr>
        </p:nvPicPr>
        <p:blipFill>
          <a:blip r:embed="rId29"/>
          <a:stretch>
            <a:fillRect/>
          </a:stretch>
        </p:blipFill>
        <p:spPr>
          <a:xfrm>
            <a:off x="4495800" y="4349083"/>
            <a:ext cx="784786" cy="701442"/>
          </a:xfrm>
          <a:prstGeom prst="rect">
            <a:avLst/>
          </a:prstGeom>
        </p:spPr>
      </p:pic>
      <p:pic>
        <p:nvPicPr>
          <p:cNvPr id="13" name="Audio Recording Aug 10, 2021 at 11:00:40 AM" descr="Audio Recording Aug 10, 2021 at 11:00:40 AM">
            <a:hlinkClick r:id="" action="ppaction://media"/>
            <a:extLst>
              <a:ext uri="{FF2B5EF4-FFF2-40B4-BE49-F238E27FC236}">
                <a16:creationId xmlns:a16="http://schemas.microsoft.com/office/drawing/2014/main" id="{07826B30-48D7-640E-B23F-7C0A2A59AB9C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>
                  <p14:extLst>
                    <p:ext uri="{3AFAAA56-56D3-431D-BCD4-E75A35582382}">
                      <p173:tracksInfo xmlns:p173="http://schemas.microsoft.com/office/powerpoint/2017/3/main" displayLoc="slide">
                        <p173:trackLst>
                          <p173:track id="{FFE4679D-5160-45B5-AAF6-6D22245A6411}" label="i" lang="" r:embed="rId30"/>
                        </p173:trackLst>
                      </p173:tracksInfo>
                    </p:ext>
                  </p14:extLst>
                </p14:media>
              </p:ext>
            </p:extLst>
          </p:nvPr>
        </p:nvPicPr>
        <p:blipFill>
          <a:blip r:embed="rId29"/>
          <a:stretch>
            <a:fillRect/>
          </a:stretch>
        </p:blipFill>
        <p:spPr>
          <a:xfrm>
            <a:off x="7548998" y="4316199"/>
            <a:ext cx="784786" cy="784786"/>
          </a:xfrm>
          <a:prstGeom prst="rect">
            <a:avLst/>
          </a:prstGeom>
        </p:spPr>
      </p:pic>
      <p:pic>
        <p:nvPicPr>
          <p:cNvPr id="14" name="Audio Recording Aug 10, 2021 at 11:01:20 AM" descr="Audio Recording Aug 10, 2021 at 11:01:20 AM">
            <a:hlinkClick r:id="" action="ppaction://media"/>
            <a:extLst>
              <a:ext uri="{FF2B5EF4-FFF2-40B4-BE49-F238E27FC236}">
                <a16:creationId xmlns:a16="http://schemas.microsoft.com/office/drawing/2014/main" id="{08A12F01-A78A-A740-0F8A-4B45DE80019A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>
                  <p14:extLst>
                    <p:ext uri="{3AFAAA56-56D3-431D-BCD4-E75A35582382}">
                      <p173:tracksInfo xmlns:p173="http://schemas.microsoft.com/office/powerpoint/2017/3/main" displayLoc="slide">
                        <p173:trackLst>
                          <p173:track id="{D9DD2696-A9F3-49C9-BD82-0CA426F9D2D9}" label="i_2" lang="" r:embed="rId31"/>
                        </p173:trackLst>
                      </p173:tracksInfo>
                    </p:ext>
                  </p14:extLst>
                </p14:media>
              </p:ext>
            </p:extLst>
          </p:nvPr>
        </p:nvPicPr>
        <p:blipFill>
          <a:blip r:embed="rId29"/>
          <a:stretch>
            <a:fillRect/>
          </a:stretch>
        </p:blipFill>
        <p:spPr>
          <a:xfrm>
            <a:off x="10209803" y="4328560"/>
            <a:ext cx="784785" cy="784785"/>
          </a:xfrm>
          <a:prstGeom prst="rect">
            <a:avLst/>
          </a:prstGeom>
        </p:spPr>
      </p:pic>
      <p:pic>
        <p:nvPicPr>
          <p:cNvPr id="15" name="Audio Recording Aug 10, 2021 at 11:01:41 AM" descr="Audio Recording Aug 10, 2021 at 11:01:41 AM">
            <a:hlinkClick r:id="" action="ppaction://media"/>
            <a:extLst>
              <a:ext uri="{FF2B5EF4-FFF2-40B4-BE49-F238E27FC236}">
                <a16:creationId xmlns:a16="http://schemas.microsoft.com/office/drawing/2014/main" id="{C46F20FD-42BB-B5AE-9520-91AD19B29356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>
                  <p14:extLst>
                    <p:ext uri="{3AFAAA56-56D3-431D-BCD4-E75A35582382}">
                      <p173:tracksInfo xmlns:p173="http://schemas.microsoft.com/office/powerpoint/2017/3/main" displayLoc="slide">
                        <p173:trackLst>
                          <p173:track id="{09E192AF-57FC-4E1C-99F9-0A9AD22DD1CF}" label="i_3" lang="" r:embed="rId32"/>
                        </p173:trackLst>
                      </p173:tracksInfo>
                    </p:ext>
                  </p14:extLst>
                </p14:media>
              </p:ext>
            </p:extLst>
          </p:nvPr>
        </p:nvPicPr>
        <p:blipFill>
          <a:blip r:embed="rId29"/>
          <a:stretch>
            <a:fillRect/>
          </a:stretch>
        </p:blipFill>
        <p:spPr>
          <a:xfrm>
            <a:off x="13263000" y="4316199"/>
            <a:ext cx="784784" cy="784784"/>
          </a:xfrm>
          <a:prstGeom prst="rect">
            <a:avLst/>
          </a:prstGeom>
        </p:spPr>
      </p:pic>
      <p:pic>
        <p:nvPicPr>
          <p:cNvPr id="16" name="Audio Recording Aug 10, 2021 at 11:02:22 AM" descr="Audio Recording Aug 10, 2021 at 11:02:22 AM">
            <a:hlinkClick r:id="" action="ppaction://media"/>
            <a:extLst>
              <a:ext uri="{FF2B5EF4-FFF2-40B4-BE49-F238E27FC236}">
                <a16:creationId xmlns:a16="http://schemas.microsoft.com/office/drawing/2014/main" id="{C6F3845F-94C6-11BC-D4EA-D152A3B47168}"/>
              </a:ext>
            </a:extLst>
          </p:cNvPr>
          <p:cNvPicPr>
            <a:picLocks noChangeAspect="1"/>
          </p:cNvPicPr>
          <p:nvPr>
            <a:audioFile r:link="rId10"/>
            <p:extLst>
              <p:ext uri="{DAA4B4D4-6D71-4841-9C94-3DE7FCFB9230}">
                <p14:media xmlns:p14="http://schemas.microsoft.com/office/powerpoint/2010/main" r:embed="rId9">
                  <p14:extLst>
                    <p:ext uri="{3AFAAA56-56D3-431D-BCD4-E75A35582382}">
                      <p173:tracksInfo xmlns:p173="http://schemas.microsoft.com/office/powerpoint/2017/3/main" displayLoc="slide">
                        <p173:trackLst>
                          <p173:track id="{5A6BB299-846B-494B-A990-BE6F442AE94C}" label="i_4" lang="" r:embed="rId33"/>
                        </p173:trackLst>
                      </p173:tracksInfo>
                    </p:ext>
                  </p14:extLst>
                </p14:media>
              </p:ext>
            </p:extLst>
          </p:nvPr>
        </p:nvPicPr>
        <p:blipFill>
          <a:blip r:embed="rId29"/>
          <a:stretch>
            <a:fillRect/>
          </a:stretch>
        </p:blipFill>
        <p:spPr>
          <a:xfrm>
            <a:off x="4495800" y="8301943"/>
            <a:ext cx="784786" cy="784786"/>
          </a:xfrm>
          <a:prstGeom prst="rect">
            <a:avLst/>
          </a:prstGeom>
        </p:spPr>
      </p:pic>
      <p:pic>
        <p:nvPicPr>
          <p:cNvPr id="17" name="Audio Recording Aug 10, 2021 at 11:02:47 AM" descr="Audio Recording Aug 10, 2021 at 11:02:47 AM">
            <a:hlinkClick r:id="" action="ppaction://media"/>
            <a:extLst>
              <a:ext uri="{FF2B5EF4-FFF2-40B4-BE49-F238E27FC236}">
                <a16:creationId xmlns:a16="http://schemas.microsoft.com/office/drawing/2014/main" id="{E0FE366B-CF0D-1871-0DAE-29DD5F2A480B}"/>
              </a:ext>
            </a:extLst>
          </p:cNvPr>
          <p:cNvPicPr>
            <a:picLocks noChangeAspect="1"/>
          </p:cNvPicPr>
          <p:nvPr>
            <a:audioFile r:link="rId12"/>
            <p:extLst>
              <p:ext uri="{DAA4B4D4-6D71-4841-9C94-3DE7FCFB9230}">
                <p14:media xmlns:p14="http://schemas.microsoft.com/office/powerpoint/2010/main" r:embed="rId11">
                  <p14:extLst>
                    <p:ext uri="{3AFAAA56-56D3-431D-BCD4-E75A35582382}">
                      <p173:tracksInfo xmlns:p173="http://schemas.microsoft.com/office/powerpoint/2017/3/main" displayLoc="slide">
                        <p173:trackLst>
                          <p173:track id="{D2DBF54B-733A-4F50-B994-8ABBE32712EA}" label="i_5" lang="" r:embed="rId34"/>
                        </p173:trackLst>
                      </p173:tracksInfo>
                    </p:ext>
                  </p14:extLst>
                </p14:media>
              </p:ext>
            </p:extLst>
          </p:nvPr>
        </p:nvPicPr>
        <p:blipFill>
          <a:blip r:embed="rId29"/>
          <a:stretch>
            <a:fillRect/>
          </a:stretch>
        </p:blipFill>
        <p:spPr>
          <a:xfrm>
            <a:off x="7548998" y="8301943"/>
            <a:ext cx="784786" cy="784786"/>
          </a:xfrm>
          <a:prstGeom prst="rect">
            <a:avLst/>
          </a:prstGeom>
        </p:spPr>
      </p:pic>
      <p:pic>
        <p:nvPicPr>
          <p:cNvPr id="18" name="Audio Recording Aug 10, 2021 at 11:03:01 AM" descr="Audio Recording Aug 10, 2021 at 11:03:01 AM">
            <a:hlinkClick r:id="" action="ppaction://media"/>
            <a:extLst>
              <a:ext uri="{FF2B5EF4-FFF2-40B4-BE49-F238E27FC236}">
                <a16:creationId xmlns:a16="http://schemas.microsoft.com/office/drawing/2014/main" id="{E0A3C175-7E3E-25FB-EE41-C0FBBCC6A0EE}"/>
              </a:ext>
            </a:extLst>
          </p:cNvPr>
          <p:cNvPicPr>
            <a:picLocks noChangeAspect="1"/>
          </p:cNvPicPr>
          <p:nvPr>
            <a:audioFile r:link="rId14"/>
            <p:extLst>
              <p:ext uri="{DAA4B4D4-6D71-4841-9C94-3DE7FCFB9230}">
                <p14:media xmlns:p14="http://schemas.microsoft.com/office/powerpoint/2010/main" r:embed="rId13">
                  <p14:extLst>
                    <p:ext uri="{3AFAAA56-56D3-431D-BCD4-E75A35582382}">
                      <p173:tracksInfo xmlns:p173="http://schemas.microsoft.com/office/powerpoint/2017/3/main" displayLoc="slide">
                        <p173:trackLst>
                          <p173:track id="{57BF1C75-7312-48ED-B1C5-C685510D71BC}" label="i_6" lang="" r:embed="rId35"/>
                        </p173:trackLst>
                      </p173:tracksInfo>
                    </p:ext>
                  </p14:extLst>
                </p14:media>
              </p:ext>
            </p:extLst>
          </p:nvPr>
        </p:nvPicPr>
        <p:blipFill>
          <a:blip r:embed="rId29"/>
          <a:stretch>
            <a:fillRect/>
          </a:stretch>
        </p:blipFill>
        <p:spPr>
          <a:xfrm>
            <a:off x="10209804" y="8331771"/>
            <a:ext cx="784784" cy="784784"/>
          </a:xfrm>
          <a:prstGeom prst="rect">
            <a:avLst/>
          </a:prstGeom>
        </p:spPr>
      </p:pic>
      <p:pic>
        <p:nvPicPr>
          <p:cNvPr id="19" name="Audio Recording Aug 10, 2021 at 11:03:14 AM" descr="Audio Recording Aug 10, 2021 at 11:03:14 AM">
            <a:hlinkClick r:id="" action="ppaction://media"/>
            <a:extLst>
              <a:ext uri="{FF2B5EF4-FFF2-40B4-BE49-F238E27FC236}">
                <a16:creationId xmlns:a16="http://schemas.microsoft.com/office/drawing/2014/main" id="{E7F6B1B2-A75C-4E80-B68D-EF14FC9292BA}"/>
              </a:ext>
            </a:extLst>
          </p:cNvPr>
          <p:cNvPicPr>
            <a:picLocks noChangeAspect="1"/>
          </p:cNvPicPr>
          <p:nvPr>
            <a:audioFile r:link="rId16"/>
            <p:extLst>
              <p:ext uri="{DAA4B4D4-6D71-4841-9C94-3DE7FCFB9230}">
                <p14:media xmlns:p14="http://schemas.microsoft.com/office/powerpoint/2010/main" r:embed="rId15">
                  <p14:extLst>
                    <p:ext uri="{3AFAAA56-56D3-431D-BCD4-E75A35582382}">
                      <p173:tracksInfo xmlns:p173="http://schemas.microsoft.com/office/powerpoint/2017/3/main" displayLoc="slide">
                        <p173:trackLst>
                          <p173:track id="{4255149A-1E49-4F67-A1C9-DD489D448B67}" label="o" lang="" r:embed="rId36"/>
                        </p173:trackLst>
                      </p173:tracksInfo>
                    </p:ext>
                  </p14:extLst>
                </p14:media>
              </p:ext>
            </p:extLst>
          </p:nvPr>
        </p:nvPicPr>
        <p:blipFill>
          <a:blip r:embed="rId29"/>
          <a:stretch>
            <a:fillRect/>
          </a:stretch>
        </p:blipFill>
        <p:spPr>
          <a:xfrm>
            <a:off x="13194808" y="8331771"/>
            <a:ext cx="784784" cy="784784"/>
          </a:xfrm>
          <a:prstGeom prst="rect">
            <a:avLst/>
          </a:prstGeom>
        </p:spPr>
      </p:pic>
      <p:sp>
        <p:nvSpPr>
          <p:cNvPr id="21" name="Title 11">
            <a:extLst>
              <a:ext uri="{FF2B5EF4-FFF2-40B4-BE49-F238E27FC236}">
                <a16:creationId xmlns:a16="http://schemas.microsoft.com/office/drawing/2014/main" id="{CD067786-501C-7AF5-B5A6-78652271CF22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241536" y="917761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as-IN" b="1" dirty="0">
                <a:solidFill>
                  <a:schemeClr val="bg1"/>
                </a:solidFill>
              </a:rPr>
              <a:t>পৃষ্ঠা 2</a:t>
            </a:r>
            <a:endParaRPr lang="en-US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282485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567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4928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4736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audio>
              <p:cMediaNode vol="8000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4" dur="4608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audio>
              <p:cMediaNode vol="80000">
                <p:cTn id="2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0" dur="14208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audio>
              <p:cMediaNode vol="80000">
                <p:cTn id="3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6"/>
                </p:tgtEl>
              </p:cMediaNode>
            </p:audio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6" dur="4672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audio>
              <p:cMediaNode vol="80000">
                <p:cTn id="3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7"/>
                </p:tgtEl>
              </p:cMediaNode>
            </p:audio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2" dur="4736" fill="hold"/>
                                        <p:tgtEl>
                                          <p:spTgt spid="1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audio>
              <p:cMediaNode vol="80000">
                <p:cTn id="4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8"/>
                </p:tgtEl>
              </p:cMediaNode>
            </p:audio>
            <p:seq concurrent="1" nextAc="seek">
              <p:cTn id="44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" fill="hold">
                      <p:stCondLst>
                        <p:cond delay="0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8" dur="4480" fill="hold"/>
                                        <p:tgtEl>
                                          <p:spTgt spid="1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audio>
              <p:cMediaNode vol="80000">
                <p:cTn id="4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9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A yellow grid with white lines"/>
          <p:cNvPicPr>
            <a:picLocks noChangeAspect="1"/>
          </p:cNvPicPr>
          <p:nvPr/>
        </p:nvPicPr>
        <p:blipFill>
          <a:blip r:embed="rId18"/>
          <a:srcRect l="2072" t="56137" r="45332" b="14277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grpSp>
        <p:nvGrpSpPr>
          <p:cNvPr id="3" name="Group 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 rot="-10800000">
            <a:off x="1028700" y="1028700"/>
            <a:ext cx="16230600" cy="8792319"/>
            <a:chOff x="0" y="0"/>
            <a:chExt cx="4641060" cy="2514120"/>
          </a:xfrm>
        </p:grpSpPr>
        <p:sp>
          <p:nvSpPr>
            <p:cNvPr id="4" name="Freeform 4"/>
            <p:cNvSpPr/>
            <p:nvPr/>
          </p:nvSpPr>
          <p:spPr>
            <a:xfrm>
              <a:off x="0" y="-3810"/>
              <a:ext cx="4644870" cy="2519200"/>
            </a:xfrm>
            <a:custGeom>
              <a:avLst/>
              <a:gdLst/>
              <a:ahLst/>
              <a:cxnLst/>
              <a:rect l="l" t="t" r="r" b="b"/>
              <a:pathLst>
                <a:path w="4644870" h="2519200">
                  <a:moveTo>
                    <a:pt x="4632170" y="38100"/>
                  </a:moveTo>
                  <a:cubicBezTo>
                    <a:pt x="4630900" y="34290"/>
                    <a:pt x="4630900" y="30480"/>
                    <a:pt x="4630900" y="25400"/>
                  </a:cubicBezTo>
                  <a:cubicBezTo>
                    <a:pt x="4630900" y="11430"/>
                    <a:pt x="4627090" y="6350"/>
                    <a:pt x="4613120" y="5080"/>
                  </a:cubicBezTo>
                  <a:cubicBezTo>
                    <a:pt x="4561773" y="3810"/>
                    <a:pt x="4473119" y="0"/>
                    <a:pt x="4388158" y="5080"/>
                  </a:cubicBezTo>
                  <a:cubicBezTo>
                    <a:pt x="4229319" y="12700"/>
                    <a:pt x="4074173" y="13970"/>
                    <a:pt x="3915334" y="13970"/>
                  </a:cubicBezTo>
                  <a:cubicBezTo>
                    <a:pt x="3675228" y="13970"/>
                    <a:pt x="3438815" y="10160"/>
                    <a:pt x="3198709" y="8890"/>
                  </a:cubicBezTo>
                  <a:cubicBezTo>
                    <a:pt x="3080503" y="7620"/>
                    <a:pt x="2965991" y="7620"/>
                    <a:pt x="2847785" y="8890"/>
                  </a:cubicBezTo>
                  <a:cubicBezTo>
                    <a:pt x="2718497" y="8890"/>
                    <a:pt x="2592903" y="11430"/>
                    <a:pt x="2463615" y="12700"/>
                  </a:cubicBezTo>
                  <a:cubicBezTo>
                    <a:pt x="2367573" y="13970"/>
                    <a:pt x="2275224" y="12700"/>
                    <a:pt x="2179182" y="16510"/>
                  </a:cubicBezTo>
                  <a:cubicBezTo>
                    <a:pt x="2083139" y="20320"/>
                    <a:pt x="1665724" y="20320"/>
                    <a:pt x="1569682" y="19050"/>
                  </a:cubicBezTo>
                  <a:cubicBezTo>
                    <a:pt x="1510578" y="17780"/>
                    <a:pt x="1318494" y="21590"/>
                    <a:pt x="1259390" y="21590"/>
                  </a:cubicBezTo>
                  <a:cubicBezTo>
                    <a:pt x="1181818" y="21590"/>
                    <a:pt x="1100551" y="22860"/>
                    <a:pt x="1022978" y="21590"/>
                  </a:cubicBezTo>
                  <a:cubicBezTo>
                    <a:pt x="930630" y="20320"/>
                    <a:pt x="838281" y="19050"/>
                    <a:pt x="745933" y="25400"/>
                  </a:cubicBezTo>
                  <a:cubicBezTo>
                    <a:pt x="653584" y="31750"/>
                    <a:pt x="561236" y="31750"/>
                    <a:pt x="468887" y="29210"/>
                  </a:cubicBezTo>
                  <a:cubicBezTo>
                    <a:pt x="372845" y="26670"/>
                    <a:pt x="280496" y="25400"/>
                    <a:pt x="184454" y="24130"/>
                  </a:cubicBezTo>
                  <a:cubicBezTo>
                    <a:pt x="125351" y="21590"/>
                    <a:pt x="62554" y="20320"/>
                    <a:pt x="39370" y="20320"/>
                  </a:cubicBezTo>
                  <a:cubicBezTo>
                    <a:pt x="26670" y="19050"/>
                    <a:pt x="13970" y="17780"/>
                    <a:pt x="0" y="16510"/>
                  </a:cubicBezTo>
                  <a:cubicBezTo>
                    <a:pt x="0" y="24130"/>
                    <a:pt x="0" y="29210"/>
                    <a:pt x="0" y="33020"/>
                  </a:cubicBezTo>
                  <a:cubicBezTo>
                    <a:pt x="7620" y="107468"/>
                    <a:pt x="3810" y="225049"/>
                    <a:pt x="2540" y="317572"/>
                  </a:cubicBezTo>
                  <a:cubicBezTo>
                    <a:pt x="1270" y="383109"/>
                    <a:pt x="2540" y="446719"/>
                    <a:pt x="2540" y="512256"/>
                  </a:cubicBezTo>
                  <a:cubicBezTo>
                    <a:pt x="3810" y="572011"/>
                    <a:pt x="5080" y="631765"/>
                    <a:pt x="6350" y="691520"/>
                  </a:cubicBezTo>
                  <a:cubicBezTo>
                    <a:pt x="7620" y="749347"/>
                    <a:pt x="6350" y="807174"/>
                    <a:pt x="7620" y="865001"/>
                  </a:cubicBezTo>
                  <a:cubicBezTo>
                    <a:pt x="8890" y="953669"/>
                    <a:pt x="10160" y="1042337"/>
                    <a:pt x="11430" y="1131005"/>
                  </a:cubicBezTo>
                  <a:cubicBezTo>
                    <a:pt x="11430" y="1163773"/>
                    <a:pt x="11430" y="2432111"/>
                    <a:pt x="11430" y="2464880"/>
                  </a:cubicBezTo>
                  <a:cubicBezTo>
                    <a:pt x="11430" y="2483640"/>
                    <a:pt x="15240" y="2487450"/>
                    <a:pt x="31750" y="2491260"/>
                  </a:cubicBezTo>
                  <a:cubicBezTo>
                    <a:pt x="43180" y="2493800"/>
                    <a:pt x="54610" y="2496340"/>
                    <a:pt x="77330" y="2497610"/>
                  </a:cubicBezTo>
                  <a:cubicBezTo>
                    <a:pt x="228781" y="2498880"/>
                    <a:pt x="380233" y="2500150"/>
                    <a:pt x="531684" y="2500150"/>
                  </a:cubicBezTo>
                  <a:cubicBezTo>
                    <a:pt x="564930" y="2500150"/>
                    <a:pt x="598175" y="2500150"/>
                    <a:pt x="631421" y="2500150"/>
                  </a:cubicBezTo>
                  <a:cubicBezTo>
                    <a:pt x="738545" y="2501420"/>
                    <a:pt x="841975" y="2505230"/>
                    <a:pt x="949100" y="2502690"/>
                  </a:cubicBezTo>
                  <a:cubicBezTo>
                    <a:pt x="1063612" y="2500150"/>
                    <a:pt x="1181818" y="2501420"/>
                    <a:pt x="1296330" y="2502690"/>
                  </a:cubicBezTo>
                  <a:cubicBezTo>
                    <a:pt x="1433006" y="2503960"/>
                    <a:pt x="2027730" y="2503960"/>
                    <a:pt x="2164406" y="2503960"/>
                  </a:cubicBezTo>
                  <a:cubicBezTo>
                    <a:pt x="2278918" y="2505230"/>
                    <a:pt x="2393430" y="2503960"/>
                    <a:pt x="2507943" y="2505230"/>
                  </a:cubicBezTo>
                  <a:cubicBezTo>
                    <a:pt x="2592903" y="2505230"/>
                    <a:pt x="2677864" y="2507770"/>
                    <a:pt x="2762825" y="2506500"/>
                  </a:cubicBezTo>
                  <a:cubicBezTo>
                    <a:pt x="2940134" y="2506500"/>
                    <a:pt x="3117443" y="2503960"/>
                    <a:pt x="3294752" y="2505230"/>
                  </a:cubicBezTo>
                  <a:cubicBezTo>
                    <a:pt x="3564410" y="2506500"/>
                    <a:pt x="3834067" y="2510310"/>
                    <a:pt x="4103725" y="2512850"/>
                  </a:cubicBezTo>
                  <a:cubicBezTo>
                    <a:pt x="4192379" y="2514120"/>
                    <a:pt x="4281034" y="2512850"/>
                    <a:pt x="4369689" y="2511580"/>
                  </a:cubicBezTo>
                  <a:cubicBezTo>
                    <a:pt x="4447261" y="2510310"/>
                    <a:pt x="4524834" y="2510310"/>
                    <a:pt x="4596610" y="2516660"/>
                  </a:cubicBezTo>
                  <a:cubicBezTo>
                    <a:pt x="4609310" y="2519200"/>
                    <a:pt x="4618200" y="2512850"/>
                    <a:pt x="4619470" y="2498880"/>
                  </a:cubicBezTo>
                  <a:cubicBezTo>
                    <a:pt x="4620740" y="2483640"/>
                    <a:pt x="4622010" y="2468400"/>
                    <a:pt x="4622010" y="2443677"/>
                  </a:cubicBezTo>
                  <a:cubicBezTo>
                    <a:pt x="4624550" y="2378139"/>
                    <a:pt x="4627090" y="1077033"/>
                    <a:pt x="4629629" y="1011496"/>
                  </a:cubicBezTo>
                  <a:cubicBezTo>
                    <a:pt x="4630900" y="986437"/>
                    <a:pt x="4630900" y="961379"/>
                    <a:pt x="4630900" y="938248"/>
                  </a:cubicBezTo>
                  <a:cubicBezTo>
                    <a:pt x="4632170" y="872711"/>
                    <a:pt x="4633440" y="807174"/>
                    <a:pt x="4634710" y="739709"/>
                  </a:cubicBezTo>
                  <a:cubicBezTo>
                    <a:pt x="4635979" y="662606"/>
                    <a:pt x="4635979" y="587431"/>
                    <a:pt x="4635979" y="510329"/>
                  </a:cubicBezTo>
                  <a:cubicBezTo>
                    <a:pt x="4635979" y="485270"/>
                    <a:pt x="4637250" y="460212"/>
                    <a:pt x="4637250" y="437081"/>
                  </a:cubicBezTo>
                  <a:cubicBezTo>
                    <a:pt x="4637250" y="373472"/>
                    <a:pt x="4635979" y="311789"/>
                    <a:pt x="4637250" y="248180"/>
                  </a:cubicBezTo>
                  <a:cubicBezTo>
                    <a:pt x="4641060" y="182643"/>
                    <a:pt x="4644870" y="90120"/>
                    <a:pt x="4632170" y="38100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5" name="Group 5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-193035" y="9258300"/>
            <a:ext cx="18674069" cy="1125438"/>
            <a:chOff x="0" y="0"/>
            <a:chExt cx="6316907" cy="380704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6316907" cy="380704"/>
            </a:xfrm>
            <a:custGeom>
              <a:avLst/>
              <a:gdLst/>
              <a:ahLst/>
              <a:cxnLst/>
              <a:rect l="l" t="t" r="r" b="b"/>
              <a:pathLst>
                <a:path w="6316907" h="380704">
                  <a:moveTo>
                    <a:pt x="0" y="0"/>
                  </a:moveTo>
                  <a:lnTo>
                    <a:pt x="6316907" y="0"/>
                  </a:lnTo>
                  <a:lnTo>
                    <a:pt x="6316907" y="380704"/>
                  </a:lnTo>
                  <a:lnTo>
                    <a:pt x="0" y="380704"/>
                  </a:lnTo>
                  <a:close/>
                </a:path>
              </a:pathLst>
            </a:custGeom>
            <a:solidFill>
              <a:srgbClr val="203963"/>
            </a:solidFill>
          </p:spPr>
          <p:txBody>
            <a:bodyPr/>
            <a:lstStyle/>
            <a:p>
              <a:endParaRPr lang="en-US"/>
            </a:p>
          </p:txBody>
        </p:sp>
      </p:grpSp>
      <p:pic>
        <p:nvPicPr>
          <p:cNvPr id="7" name="Picture 7" descr="pencil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0"/>
              </a:ext>
            </a:extLst>
          </a:blip>
          <a:srcRect/>
          <a:stretch>
            <a:fillRect/>
          </a:stretch>
        </p:blipFill>
        <p:spPr>
          <a:xfrm rot="-298026">
            <a:off x="370857" y="-423972"/>
            <a:ext cx="948888" cy="3649570"/>
          </a:xfrm>
          <a:prstGeom prst="rect">
            <a:avLst/>
          </a:prstGeom>
        </p:spPr>
      </p:pic>
      <p:pic>
        <p:nvPicPr>
          <p:cNvPr id="8" name="Picture 8" descr="books"/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2"/>
              </a:ext>
            </a:extLst>
          </a:blip>
          <a:srcRect/>
          <a:stretch>
            <a:fillRect/>
          </a:stretch>
        </p:blipFill>
        <p:spPr>
          <a:xfrm rot="560670">
            <a:off x="15545748" y="7848929"/>
            <a:ext cx="2438220" cy="3944180"/>
          </a:xfrm>
          <a:prstGeom prst="rect">
            <a:avLst/>
          </a:prstGeom>
        </p:spPr>
      </p:pic>
      <p:pic>
        <p:nvPicPr>
          <p:cNvPr id="9" name="Picture 9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4"/>
              </a:ext>
            </a:extLst>
          </a:blip>
          <a:srcRect/>
          <a:stretch>
            <a:fillRect/>
          </a:stretch>
        </p:blipFill>
        <p:spPr>
          <a:xfrm>
            <a:off x="16503094" y="6397854"/>
            <a:ext cx="1784906" cy="963849"/>
          </a:xfrm>
          <a:prstGeom prst="rect">
            <a:avLst/>
          </a:prstGeom>
        </p:spPr>
      </p:pic>
      <p:pic>
        <p:nvPicPr>
          <p:cNvPr id="10" name="Picture 10" descr="paperclip"/>
          <p:cNvPicPr>
            <a:picLocks noChangeAspect="1"/>
          </p:cNvPicPr>
          <p:nvPr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6"/>
              </a:ext>
            </a:extLst>
          </a:blip>
          <a:srcRect/>
          <a:stretch>
            <a:fillRect/>
          </a:stretch>
        </p:blipFill>
        <p:spPr>
          <a:xfrm>
            <a:off x="1475961" y="249628"/>
            <a:ext cx="1271836" cy="1558145"/>
          </a:xfrm>
          <a:prstGeom prst="rect">
            <a:avLst/>
          </a:prstGeom>
        </p:spPr>
      </p:pic>
      <p:pic>
        <p:nvPicPr>
          <p:cNvPr id="11" name="Picture 10" descr="flashcards (from left to right)&#10;top row:&#10;cone, no, up, mule&#10;bottom row:&#10;rule, pupil, flu, cry">
            <a:extLst>
              <a:ext uri="{FF2B5EF4-FFF2-40B4-BE49-F238E27FC236}">
                <a16:creationId xmlns:a16="http://schemas.microsoft.com/office/drawing/2014/main" id="{0E0B36F9-DB1C-855D-AB4E-BD9E8D77A33E}"/>
              </a:ext>
            </a:extLst>
          </p:cNvPr>
          <p:cNvPicPr>
            <a:picLocks noChangeAspect="1"/>
          </p:cNvPicPr>
          <p:nvPr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83788" y="1035351"/>
            <a:ext cx="11720422" cy="8264857"/>
          </a:xfrm>
          <a:prstGeom prst="rect">
            <a:avLst/>
          </a:prstGeom>
        </p:spPr>
      </p:pic>
      <p:pic>
        <p:nvPicPr>
          <p:cNvPr id="20" name="Audio Recording Aug 10, 2021 at 11:03:54 AM" descr="Audio Recording Aug 10, 2021 at 11:03:54 AM">
            <a:hlinkClick r:id="" action="ppaction://media"/>
            <a:extLst>
              <a:ext uri="{FF2B5EF4-FFF2-40B4-BE49-F238E27FC236}">
                <a16:creationId xmlns:a16="http://schemas.microsoft.com/office/drawing/2014/main" id="{D7B06B80-B72B-965E-5FD9-CBA843F5C3A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>
                  <p14:extLst>
                    <p:ext uri="{3AFAAA56-56D3-431D-BCD4-E75A35582382}">
                      <p173:tracksInfo xmlns:p173="http://schemas.microsoft.com/office/powerpoint/2017/3/main" displayLoc="slide">
                        <p173:trackLst>
                          <p173:track id="{A9C060BF-D772-4C9A-B0CC-4698E60CE094}" label="o_2" lang="" r:embed="rId28"/>
                        </p173:trackLst>
                      </p173:tracksInfo>
                    </p:ext>
                  </p14:extLst>
                </p14:media>
              </p:ext>
            </p:extLst>
          </p:nvPr>
        </p:nvPicPr>
        <p:blipFill>
          <a:blip r:embed="rId29"/>
          <a:stretch>
            <a:fillRect/>
          </a:stretch>
        </p:blipFill>
        <p:spPr>
          <a:xfrm>
            <a:off x="4495800" y="4249848"/>
            <a:ext cx="893652" cy="893652"/>
          </a:xfrm>
          <a:prstGeom prst="rect">
            <a:avLst/>
          </a:prstGeom>
        </p:spPr>
      </p:pic>
      <p:pic>
        <p:nvPicPr>
          <p:cNvPr id="21" name="Audio Recording Aug 10, 2021 at 11:04:08 AM" descr="Audio Recording Aug 10, 2021 at 11:04:08 AM">
            <a:hlinkClick r:id="" action="ppaction://media"/>
            <a:extLst>
              <a:ext uri="{FF2B5EF4-FFF2-40B4-BE49-F238E27FC236}">
                <a16:creationId xmlns:a16="http://schemas.microsoft.com/office/drawing/2014/main" id="{A1CF8B3D-DC66-7352-225A-53F3E07691D2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>
                  <p14:extLst>
                    <p:ext uri="{3AFAAA56-56D3-431D-BCD4-E75A35582382}">
                      <p173:tracksInfo xmlns:p173="http://schemas.microsoft.com/office/powerpoint/2017/3/main" displayLoc="slide">
                        <p173:trackLst>
                          <p173:track id="{63DAE1A5-B991-4946-AC54-BD14E60D548C}" label="o_3" lang="" r:embed="rId30"/>
                        </p173:trackLst>
                      </p173:tracksInfo>
                    </p:ext>
                  </p14:extLst>
                </p14:media>
              </p:ext>
            </p:extLst>
          </p:nvPr>
        </p:nvPicPr>
        <p:blipFill>
          <a:blip r:embed="rId29"/>
          <a:stretch>
            <a:fillRect/>
          </a:stretch>
        </p:blipFill>
        <p:spPr>
          <a:xfrm>
            <a:off x="7347450" y="4249849"/>
            <a:ext cx="893651" cy="893651"/>
          </a:xfrm>
          <a:prstGeom prst="rect">
            <a:avLst/>
          </a:prstGeom>
        </p:spPr>
      </p:pic>
      <p:pic>
        <p:nvPicPr>
          <p:cNvPr id="22" name="Audio Recording Aug 10, 2021 at 11:04:23 AM" descr="Audio Recording Aug 10, 2021 at 11:04:23 AM">
            <a:hlinkClick r:id="" action="ppaction://media"/>
            <a:extLst>
              <a:ext uri="{FF2B5EF4-FFF2-40B4-BE49-F238E27FC236}">
                <a16:creationId xmlns:a16="http://schemas.microsoft.com/office/drawing/2014/main" id="{D9B3EF49-B2D2-9045-BF3B-B34BCD194E1C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>
                  <p14:extLst>
                    <p:ext uri="{3AFAAA56-56D3-431D-BCD4-E75A35582382}">
                      <p173:tracksInfo xmlns:p173="http://schemas.microsoft.com/office/powerpoint/2017/3/main" displayLoc="slide">
                        <p173:trackLst>
                          <p173:track id="{AD66691E-874D-4D79-8E88-50892A942B63}" label="u" lang="" r:embed="rId31"/>
                        </p173:trackLst>
                      </p173:tracksInfo>
                    </p:ext>
                  </p14:extLst>
                </p14:media>
              </p:ext>
            </p:extLst>
          </p:nvPr>
        </p:nvPicPr>
        <p:blipFill>
          <a:blip r:embed="rId29"/>
          <a:stretch>
            <a:fillRect/>
          </a:stretch>
        </p:blipFill>
        <p:spPr>
          <a:xfrm>
            <a:off x="10199100" y="4249850"/>
            <a:ext cx="893650" cy="893650"/>
          </a:xfrm>
          <a:prstGeom prst="rect">
            <a:avLst/>
          </a:prstGeom>
        </p:spPr>
      </p:pic>
      <p:pic>
        <p:nvPicPr>
          <p:cNvPr id="23" name="Audio Recording Aug 10, 2021 at 11:04:40 AM" descr="Audio Recording Aug 10, 2021 at 11:04:40 AM">
            <a:hlinkClick r:id="" action="ppaction://media"/>
            <a:extLst>
              <a:ext uri="{FF2B5EF4-FFF2-40B4-BE49-F238E27FC236}">
                <a16:creationId xmlns:a16="http://schemas.microsoft.com/office/drawing/2014/main" id="{1C48D438-3DB9-5748-2741-51E30CCE40EA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>
                  <p14:extLst>
                    <p:ext uri="{3AFAAA56-56D3-431D-BCD4-E75A35582382}">
                      <p173:tracksInfo xmlns:p173="http://schemas.microsoft.com/office/powerpoint/2017/3/main" displayLoc="slide">
                        <p173:trackLst>
                          <p173:track id="{C47EC3E9-946A-40F3-A999-6C740985E192}" label="u_2" lang="" r:embed="rId32"/>
                        </p173:trackLst>
                      </p173:tracksInfo>
                    </p:ext>
                  </p14:extLst>
                </p14:media>
              </p:ext>
            </p:extLst>
          </p:nvPr>
        </p:nvPicPr>
        <p:blipFill>
          <a:blip r:embed="rId29"/>
          <a:stretch>
            <a:fillRect/>
          </a:stretch>
        </p:blipFill>
        <p:spPr>
          <a:xfrm>
            <a:off x="13138609" y="4243124"/>
            <a:ext cx="893649" cy="893649"/>
          </a:xfrm>
          <a:prstGeom prst="rect">
            <a:avLst/>
          </a:prstGeom>
        </p:spPr>
      </p:pic>
      <p:pic>
        <p:nvPicPr>
          <p:cNvPr id="24" name="Audio Recording Aug 10, 2021 at 11:04:54 AM" descr="Audio Recording Aug 10, 2021 at 11:04:54 AM">
            <a:hlinkClick r:id="" action="ppaction://media"/>
            <a:extLst>
              <a:ext uri="{FF2B5EF4-FFF2-40B4-BE49-F238E27FC236}">
                <a16:creationId xmlns:a16="http://schemas.microsoft.com/office/drawing/2014/main" id="{B54EC9FF-2D64-DB1B-DFAE-E1D3E390ADE3}"/>
              </a:ext>
            </a:extLst>
          </p:cNvPr>
          <p:cNvPicPr>
            <a:picLocks noChangeAspect="1"/>
          </p:cNvPicPr>
          <p:nvPr>
            <a:audioFile r:link="rId10"/>
            <p:extLst>
              <p:ext uri="{DAA4B4D4-6D71-4841-9C94-3DE7FCFB9230}">
                <p14:media xmlns:p14="http://schemas.microsoft.com/office/powerpoint/2010/main" r:embed="rId9">
                  <p14:extLst>
                    <p:ext uri="{3AFAAA56-56D3-431D-BCD4-E75A35582382}">
                      <p173:tracksInfo xmlns:p173="http://schemas.microsoft.com/office/powerpoint/2017/3/main" displayLoc="slide">
                        <p173:trackLst>
                          <p173:track id="{54DDE84F-27FC-4FE9-950C-2A49987B05DB}" label="u_3" lang="" r:embed="rId33"/>
                        </p173:trackLst>
                      </p173:tracksInfo>
                    </p:ext>
                  </p14:extLst>
                </p14:media>
              </p:ext>
            </p:extLst>
          </p:nvPr>
        </p:nvPicPr>
        <p:blipFill>
          <a:blip r:embed="rId29"/>
          <a:stretch>
            <a:fillRect/>
          </a:stretch>
        </p:blipFill>
        <p:spPr>
          <a:xfrm>
            <a:off x="4343400" y="8211134"/>
            <a:ext cx="881014" cy="881014"/>
          </a:xfrm>
          <a:prstGeom prst="rect">
            <a:avLst/>
          </a:prstGeom>
        </p:spPr>
      </p:pic>
      <p:pic>
        <p:nvPicPr>
          <p:cNvPr id="25" name="Audio Recording Aug 10, 2021 at 11:05:13 AM" descr="Audio Recording Aug 10, 2021 at 11:05:13 AM">
            <a:hlinkClick r:id="" action="ppaction://media"/>
            <a:extLst>
              <a:ext uri="{FF2B5EF4-FFF2-40B4-BE49-F238E27FC236}">
                <a16:creationId xmlns:a16="http://schemas.microsoft.com/office/drawing/2014/main" id="{13B79EEF-BD91-DA3C-9726-23B741895975}"/>
              </a:ext>
            </a:extLst>
          </p:cNvPr>
          <p:cNvPicPr>
            <a:picLocks noChangeAspect="1"/>
          </p:cNvPicPr>
          <p:nvPr>
            <a:audioFile r:link="rId12"/>
            <p:extLst>
              <p:ext uri="{DAA4B4D4-6D71-4841-9C94-3DE7FCFB9230}">
                <p14:media xmlns:p14="http://schemas.microsoft.com/office/powerpoint/2010/main" r:embed="rId11">
                  <p14:extLst>
                    <p:ext uri="{3AFAAA56-56D3-431D-BCD4-E75A35582382}">
                      <p173:tracksInfo xmlns:p173="http://schemas.microsoft.com/office/powerpoint/2017/3/main" displayLoc="slide">
                        <p173:trackLst>
                          <p173:track id="{B5C9F7FA-03EB-4D11-8588-F4A2707676D2}" label="u_4" lang="" r:embed="rId34"/>
                        </p173:trackLst>
                      </p173:tracksInfo>
                    </p:ext>
                  </p14:extLst>
                </p14:media>
              </p:ext>
            </p:extLst>
          </p:nvPr>
        </p:nvPicPr>
        <p:blipFill>
          <a:blip r:embed="rId29"/>
          <a:stretch>
            <a:fillRect/>
          </a:stretch>
        </p:blipFill>
        <p:spPr>
          <a:xfrm>
            <a:off x="7347450" y="8233524"/>
            <a:ext cx="893651" cy="893651"/>
          </a:xfrm>
          <a:prstGeom prst="rect">
            <a:avLst/>
          </a:prstGeom>
        </p:spPr>
      </p:pic>
      <p:pic>
        <p:nvPicPr>
          <p:cNvPr id="26" name="Audio Recording Aug 10, 2021 at 11:05:28 AM" descr="Audio Recording Aug 10, 2021 at 11:05:28 AM">
            <a:hlinkClick r:id="" action="ppaction://media"/>
            <a:extLst>
              <a:ext uri="{FF2B5EF4-FFF2-40B4-BE49-F238E27FC236}">
                <a16:creationId xmlns:a16="http://schemas.microsoft.com/office/drawing/2014/main" id="{619B5466-FC65-0A97-E144-3A9291F3F368}"/>
              </a:ext>
            </a:extLst>
          </p:cNvPr>
          <p:cNvPicPr>
            <a:picLocks noChangeAspect="1"/>
          </p:cNvPicPr>
          <p:nvPr>
            <a:audioFile r:link="rId14"/>
            <p:extLst>
              <p:ext uri="{DAA4B4D4-6D71-4841-9C94-3DE7FCFB9230}">
                <p14:media xmlns:p14="http://schemas.microsoft.com/office/powerpoint/2010/main" r:embed="rId13">
                  <p14:extLst>
                    <p:ext uri="{3AFAAA56-56D3-431D-BCD4-E75A35582382}">
                      <p173:tracksInfo xmlns:p173="http://schemas.microsoft.com/office/powerpoint/2017/3/main" displayLoc="slide">
                        <p173:trackLst>
                          <p173:track id="{16AE49D5-10CF-4679-9604-9A6633B9771A}" label="u_5" lang="" r:embed="rId35"/>
                        </p173:trackLst>
                      </p173:tracksInfo>
                    </p:ext>
                  </p14:extLst>
                </p14:media>
              </p:ext>
            </p:extLst>
          </p:nvPr>
        </p:nvPicPr>
        <p:blipFill>
          <a:blip r:embed="rId29"/>
          <a:stretch>
            <a:fillRect/>
          </a:stretch>
        </p:blipFill>
        <p:spPr>
          <a:xfrm>
            <a:off x="10199100" y="8267912"/>
            <a:ext cx="893650" cy="893650"/>
          </a:xfrm>
          <a:prstGeom prst="rect">
            <a:avLst/>
          </a:prstGeom>
        </p:spPr>
      </p:pic>
      <p:pic>
        <p:nvPicPr>
          <p:cNvPr id="27" name="Audio Recording Aug 10, 2021 at 11:05:46 AM" descr="Audio Recording Aug 10, 2021 at 11:05:46 AM">
            <a:hlinkClick r:id="" action="ppaction://media"/>
            <a:extLst>
              <a:ext uri="{FF2B5EF4-FFF2-40B4-BE49-F238E27FC236}">
                <a16:creationId xmlns:a16="http://schemas.microsoft.com/office/drawing/2014/main" id="{FCC42471-D3F5-2095-12A2-271140AB5A46}"/>
              </a:ext>
            </a:extLst>
          </p:cNvPr>
          <p:cNvPicPr>
            <a:picLocks noChangeAspect="1"/>
          </p:cNvPicPr>
          <p:nvPr>
            <a:audioFile r:link="rId16"/>
            <p:extLst>
              <p:ext uri="{DAA4B4D4-6D71-4841-9C94-3DE7FCFB9230}">
                <p14:media xmlns:p14="http://schemas.microsoft.com/office/powerpoint/2010/main" r:embed="rId15">
                  <p14:extLst>
                    <p:ext uri="{3AFAAA56-56D3-431D-BCD4-E75A35582382}">
                      <p173:tracksInfo xmlns:p173="http://schemas.microsoft.com/office/powerpoint/2017/3/main" displayLoc="slide">
                        <p173:trackLst>
                          <p173:track id="{421D4230-5820-43EE-99D8-116799F195FA}" label="y" lang="" r:embed="rId36"/>
                        </p173:trackLst>
                      </p173:tracksInfo>
                    </p:ext>
                  </p14:extLst>
                </p14:media>
              </p:ext>
            </p:extLst>
          </p:nvPr>
        </p:nvPicPr>
        <p:blipFill>
          <a:blip r:embed="rId29"/>
          <a:stretch>
            <a:fillRect/>
          </a:stretch>
        </p:blipFill>
        <p:spPr>
          <a:xfrm>
            <a:off x="13050749" y="8212251"/>
            <a:ext cx="893649" cy="893649"/>
          </a:xfrm>
          <a:prstGeom prst="rect">
            <a:avLst/>
          </a:prstGeom>
        </p:spPr>
      </p:pic>
      <p:sp>
        <p:nvSpPr>
          <p:cNvPr id="13" name="Title 11">
            <a:extLst>
              <a:ext uri="{FF2B5EF4-FFF2-40B4-BE49-F238E27FC236}">
                <a16:creationId xmlns:a16="http://schemas.microsoft.com/office/drawing/2014/main" id="{CD067786-501C-7AF5-B5A6-78652271CF22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214642" y="9222514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as-IN" b="1" dirty="0">
                <a:solidFill>
                  <a:schemeClr val="bg1"/>
                </a:solidFill>
              </a:rPr>
              <a:t>পৃষ্ঠা 3</a:t>
            </a:r>
            <a:endParaRPr lang="en-US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57773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416" fill="hold"/>
                                        <p:tgtEl>
                                          <p:spTgt spid="2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0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4928" fill="hold"/>
                                        <p:tgtEl>
                                          <p:spTgt spid="2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1"/>
                </p:tgtEl>
              </p:cMediaNode>
            </p:audio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4480" fill="hold"/>
                                        <p:tgtEl>
                                          <p:spTgt spid="2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  <p:audio>
              <p:cMediaNode vol="8000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2"/>
                </p:tgtEl>
              </p:cMediaNode>
            </p:audio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4" dur="5120" fill="hold"/>
                                        <p:tgtEl>
                                          <p:spTgt spid="2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  <p:audio>
              <p:cMediaNode vol="80000">
                <p:cTn id="2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3"/>
                </p:tgtEl>
              </p:cMediaNode>
            </p:audio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0" dur="5824" fill="hold"/>
                                        <p:tgtEl>
                                          <p:spTgt spid="2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  <p:audio>
              <p:cMediaNode vol="80000">
                <p:cTn id="3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4"/>
                </p:tgtEl>
              </p:cMediaNode>
            </p:audio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6" dur="5567" fill="hold"/>
                                        <p:tgtEl>
                                          <p:spTgt spid="2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  <p:audio>
              <p:cMediaNode vol="80000">
                <p:cTn id="3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5"/>
                </p:tgtEl>
              </p:cMediaNode>
            </p:audio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2" dur="4928" fill="hold"/>
                                        <p:tgtEl>
                                          <p:spTgt spid="2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"/>
                  </p:tgtEl>
                </p:cond>
              </p:nextCondLst>
            </p:seq>
            <p:audio>
              <p:cMediaNode vol="80000">
                <p:cTn id="4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6"/>
                </p:tgtEl>
              </p:cMediaNode>
            </p:audio>
            <p:seq concurrent="1" nextAc="seek">
              <p:cTn id="44" restart="whenNotActive" fill="hold" evtFilter="cancelBubble" nodeType="interactiveSeq">
                <p:stCondLst>
                  <p:cond evt="onClick" delay="0">
                    <p:tgtEl>
                      <p:spTgt spid="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" fill="hold">
                      <p:stCondLst>
                        <p:cond delay="0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8" dur="6208" fill="hold"/>
                                        <p:tgtEl>
                                          <p:spTgt spid="2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7"/>
                  </p:tgtEl>
                </p:cond>
              </p:nextCondLst>
            </p:seq>
            <p:audio>
              <p:cMediaNode vol="80000">
                <p:cTn id="4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7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A yellow grid with white lines"/>
          <p:cNvPicPr>
            <a:picLocks noChangeAspect="1"/>
          </p:cNvPicPr>
          <p:nvPr/>
        </p:nvPicPr>
        <p:blipFill>
          <a:blip r:embed="rId10"/>
          <a:srcRect l="2072" t="56137" r="45332" b="14277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grpSp>
        <p:nvGrpSpPr>
          <p:cNvPr id="3" name="Group 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 rot="-10800000">
            <a:off x="1028700" y="1028700"/>
            <a:ext cx="16230600" cy="8792319"/>
            <a:chOff x="0" y="0"/>
            <a:chExt cx="4641060" cy="2514120"/>
          </a:xfrm>
        </p:grpSpPr>
        <p:sp>
          <p:nvSpPr>
            <p:cNvPr id="4" name="Freeform 4"/>
            <p:cNvSpPr/>
            <p:nvPr/>
          </p:nvSpPr>
          <p:spPr>
            <a:xfrm>
              <a:off x="0" y="-3810"/>
              <a:ext cx="4644870" cy="2519200"/>
            </a:xfrm>
            <a:custGeom>
              <a:avLst/>
              <a:gdLst/>
              <a:ahLst/>
              <a:cxnLst/>
              <a:rect l="l" t="t" r="r" b="b"/>
              <a:pathLst>
                <a:path w="4644870" h="2519200">
                  <a:moveTo>
                    <a:pt x="4632170" y="38100"/>
                  </a:moveTo>
                  <a:cubicBezTo>
                    <a:pt x="4630900" y="34290"/>
                    <a:pt x="4630900" y="30480"/>
                    <a:pt x="4630900" y="25400"/>
                  </a:cubicBezTo>
                  <a:cubicBezTo>
                    <a:pt x="4630900" y="11430"/>
                    <a:pt x="4627090" y="6350"/>
                    <a:pt x="4613120" y="5080"/>
                  </a:cubicBezTo>
                  <a:cubicBezTo>
                    <a:pt x="4561773" y="3810"/>
                    <a:pt x="4473119" y="0"/>
                    <a:pt x="4388158" y="5080"/>
                  </a:cubicBezTo>
                  <a:cubicBezTo>
                    <a:pt x="4229319" y="12700"/>
                    <a:pt x="4074173" y="13970"/>
                    <a:pt x="3915334" y="13970"/>
                  </a:cubicBezTo>
                  <a:cubicBezTo>
                    <a:pt x="3675228" y="13970"/>
                    <a:pt x="3438815" y="10160"/>
                    <a:pt x="3198709" y="8890"/>
                  </a:cubicBezTo>
                  <a:cubicBezTo>
                    <a:pt x="3080503" y="7620"/>
                    <a:pt x="2965991" y="7620"/>
                    <a:pt x="2847785" y="8890"/>
                  </a:cubicBezTo>
                  <a:cubicBezTo>
                    <a:pt x="2718497" y="8890"/>
                    <a:pt x="2592903" y="11430"/>
                    <a:pt x="2463615" y="12700"/>
                  </a:cubicBezTo>
                  <a:cubicBezTo>
                    <a:pt x="2367573" y="13970"/>
                    <a:pt x="2275224" y="12700"/>
                    <a:pt x="2179182" y="16510"/>
                  </a:cubicBezTo>
                  <a:cubicBezTo>
                    <a:pt x="2083139" y="20320"/>
                    <a:pt x="1665724" y="20320"/>
                    <a:pt x="1569682" y="19050"/>
                  </a:cubicBezTo>
                  <a:cubicBezTo>
                    <a:pt x="1510578" y="17780"/>
                    <a:pt x="1318494" y="21590"/>
                    <a:pt x="1259390" y="21590"/>
                  </a:cubicBezTo>
                  <a:cubicBezTo>
                    <a:pt x="1181818" y="21590"/>
                    <a:pt x="1100551" y="22860"/>
                    <a:pt x="1022978" y="21590"/>
                  </a:cubicBezTo>
                  <a:cubicBezTo>
                    <a:pt x="930630" y="20320"/>
                    <a:pt x="838281" y="19050"/>
                    <a:pt x="745933" y="25400"/>
                  </a:cubicBezTo>
                  <a:cubicBezTo>
                    <a:pt x="653584" y="31750"/>
                    <a:pt x="561236" y="31750"/>
                    <a:pt x="468887" y="29210"/>
                  </a:cubicBezTo>
                  <a:cubicBezTo>
                    <a:pt x="372845" y="26670"/>
                    <a:pt x="280496" y="25400"/>
                    <a:pt x="184454" y="24130"/>
                  </a:cubicBezTo>
                  <a:cubicBezTo>
                    <a:pt x="125351" y="21590"/>
                    <a:pt x="62554" y="20320"/>
                    <a:pt x="39370" y="20320"/>
                  </a:cubicBezTo>
                  <a:cubicBezTo>
                    <a:pt x="26670" y="19050"/>
                    <a:pt x="13970" y="17780"/>
                    <a:pt x="0" y="16510"/>
                  </a:cubicBezTo>
                  <a:cubicBezTo>
                    <a:pt x="0" y="24130"/>
                    <a:pt x="0" y="29210"/>
                    <a:pt x="0" y="33020"/>
                  </a:cubicBezTo>
                  <a:cubicBezTo>
                    <a:pt x="7620" y="107468"/>
                    <a:pt x="3810" y="225049"/>
                    <a:pt x="2540" y="317572"/>
                  </a:cubicBezTo>
                  <a:cubicBezTo>
                    <a:pt x="1270" y="383109"/>
                    <a:pt x="2540" y="446719"/>
                    <a:pt x="2540" y="512256"/>
                  </a:cubicBezTo>
                  <a:cubicBezTo>
                    <a:pt x="3810" y="572011"/>
                    <a:pt x="5080" y="631765"/>
                    <a:pt x="6350" y="691520"/>
                  </a:cubicBezTo>
                  <a:cubicBezTo>
                    <a:pt x="7620" y="749347"/>
                    <a:pt x="6350" y="807174"/>
                    <a:pt x="7620" y="865001"/>
                  </a:cubicBezTo>
                  <a:cubicBezTo>
                    <a:pt x="8890" y="953669"/>
                    <a:pt x="10160" y="1042337"/>
                    <a:pt x="11430" y="1131005"/>
                  </a:cubicBezTo>
                  <a:cubicBezTo>
                    <a:pt x="11430" y="1163773"/>
                    <a:pt x="11430" y="2432111"/>
                    <a:pt x="11430" y="2464880"/>
                  </a:cubicBezTo>
                  <a:cubicBezTo>
                    <a:pt x="11430" y="2483640"/>
                    <a:pt x="15240" y="2487450"/>
                    <a:pt x="31750" y="2491260"/>
                  </a:cubicBezTo>
                  <a:cubicBezTo>
                    <a:pt x="43180" y="2493800"/>
                    <a:pt x="54610" y="2496340"/>
                    <a:pt x="77330" y="2497610"/>
                  </a:cubicBezTo>
                  <a:cubicBezTo>
                    <a:pt x="228781" y="2498880"/>
                    <a:pt x="380233" y="2500150"/>
                    <a:pt x="531684" y="2500150"/>
                  </a:cubicBezTo>
                  <a:cubicBezTo>
                    <a:pt x="564930" y="2500150"/>
                    <a:pt x="598175" y="2500150"/>
                    <a:pt x="631421" y="2500150"/>
                  </a:cubicBezTo>
                  <a:cubicBezTo>
                    <a:pt x="738545" y="2501420"/>
                    <a:pt x="841975" y="2505230"/>
                    <a:pt x="949100" y="2502690"/>
                  </a:cubicBezTo>
                  <a:cubicBezTo>
                    <a:pt x="1063612" y="2500150"/>
                    <a:pt x="1181818" y="2501420"/>
                    <a:pt x="1296330" y="2502690"/>
                  </a:cubicBezTo>
                  <a:cubicBezTo>
                    <a:pt x="1433006" y="2503960"/>
                    <a:pt x="2027730" y="2503960"/>
                    <a:pt x="2164406" y="2503960"/>
                  </a:cubicBezTo>
                  <a:cubicBezTo>
                    <a:pt x="2278918" y="2505230"/>
                    <a:pt x="2393430" y="2503960"/>
                    <a:pt x="2507943" y="2505230"/>
                  </a:cubicBezTo>
                  <a:cubicBezTo>
                    <a:pt x="2592903" y="2505230"/>
                    <a:pt x="2677864" y="2507770"/>
                    <a:pt x="2762825" y="2506500"/>
                  </a:cubicBezTo>
                  <a:cubicBezTo>
                    <a:pt x="2940134" y="2506500"/>
                    <a:pt x="3117443" y="2503960"/>
                    <a:pt x="3294752" y="2505230"/>
                  </a:cubicBezTo>
                  <a:cubicBezTo>
                    <a:pt x="3564410" y="2506500"/>
                    <a:pt x="3834067" y="2510310"/>
                    <a:pt x="4103725" y="2512850"/>
                  </a:cubicBezTo>
                  <a:cubicBezTo>
                    <a:pt x="4192379" y="2514120"/>
                    <a:pt x="4281034" y="2512850"/>
                    <a:pt x="4369689" y="2511580"/>
                  </a:cubicBezTo>
                  <a:cubicBezTo>
                    <a:pt x="4447261" y="2510310"/>
                    <a:pt x="4524834" y="2510310"/>
                    <a:pt x="4596610" y="2516660"/>
                  </a:cubicBezTo>
                  <a:cubicBezTo>
                    <a:pt x="4609310" y="2519200"/>
                    <a:pt x="4618200" y="2512850"/>
                    <a:pt x="4619470" y="2498880"/>
                  </a:cubicBezTo>
                  <a:cubicBezTo>
                    <a:pt x="4620740" y="2483640"/>
                    <a:pt x="4622010" y="2468400"/>
                    <a:pt x="4622010" y="2443677"/>
                  </a:cubicBezTo>
                  <a:cubicBezTo>
                    <a:pt x="4624550" y="2378139"/>
                    <a:pt x="4627090" y="1077033"/>
                    <a:pt x="4629629" y="1011496"/>
                  </a:cubicBezTo>
                  <a:cubicBezTo>
                    <a:pt x="4630900" y="986437"/>
                    <a:pt x="4630900" y="961379"/>
                    <a:pt x="4630900" y="938248"/>
                  </a:cubicBezTo>
                  <a:cubicBezTo>
                    <a:pt x="4632170" y="872711"/>
                    <a:pt x="4633440" y="807174"/>
                    <a:pt x="4634710" y="739709"/>
                  </a:cubicBezTo>
                  <a:cubicBezTo>
                    <a:pt x="4635979" y="662606"/>
                    <a:pt x="4635979" y="587431"/>
                    <a:pt x="4635979" y="510329"/>
                  </a:cubicBezTo>
                  <a:cubicBezTo>
                    <a:pt x="4635979" y="485270"/>
                    <a:pt x="4637250" y="460212"/>
                    <a:pt x="4637250" y="437081"/>
                  </a:cubicBezTo>
                  <a:cubicBezTo>
                    <a:pt x="4637250" y="373472"/>
                    <a:pt x="4635979" y="311789"/>
                    <a:pt x="4637250" y="248180"/>
                  </a:cubicBezTo>
                  <a:cubicBezTo>
                    <a:pt x="4641060" y="182643"/>
                    <a:pt x="4644870" y="90120"/>
                    <a:pt x="4632170" y="38100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5" name="Group 5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-193035" y="9258300"/>
            <a:ext cx="18674069" cy="1125438"/>
            <a:chOff x="0" y="0"/>
            <a:chExt cx="6316907" cy="380704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6316907" cy="380704"/>
            </a:xfrm>
            <a:custGeom>
              <a:avLst/>
              <a:gdLst/>
              <a:ahLst/>
              <a:cxnLst/>
              <a:rect l="l" t="t" r="r" b="b"/>
              <a:pathLst>
                <a:path w="6316907" h="380704">
                  <a:moveTo>
                    <a:pt x="0" y="0"/>
                  </a:moveTo>
                  <a:lnTo>
                    <a:pt x="6316907" y="0"/>
                  </a:lnTo>
                  <a:lnTo>
                    <a:pt x="6316907" y="380704"/>
                  </a:lnTo>
                  <a:lnTo>
                    <a:pt x="0" y="380704"/>
                  </a:lnTo>
                  <a:close/>
                </a:path>
              </a:pathLst>
            </a:custGeom>
            <a:solidFill>
              <a:srgbClr val="203963"/>
            </a:solidFill>
          </p:spPr>
          <p:txBody>
            <a:bodyPr/>
            <a:lstStyle/>
            <a:p>
              <a:endParaRPr lang="en-US"/>
            </a:p>
          </p:txBody>
        </p:sp>
      </p:grpSp>
      <p:pic>
        <p:nvPicPr>
          <p:cNvPr id="7" name="Picture 7" descr="pencil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>
            <a:fillRect/>
          </a:stretch>
        </p:blipFill>
        <p:spPr>
          <a:xfrm rot="-298026">
            <a:off x="370857" y="-423972"/>
            <a:ext cx="948888" cy="3649570"/>
          </a:xfrm>
          <a:prstGeom prst="rect">
            <a:avLst/>
          </a:prstGeom>
        </p:spPr>
      </p:pic>
      <p:pic>
        <p:nvPicPr>
          <p:cNvPr id="8" name="Picture 8" descr="books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rcRect/>
          <a:stretch>
            <a:fillRect/>
          </a:stretch>
        </p:blipFill>
        <p:spPr>
          <a:xfrm rot="560670">
            <a:off x="15545748" y="7848929"/>
            <a:ext cx="2438220" cy="3944180"/>
          </a:xfrm>
          <a:prstGeom prst="rect">
            <a:avLst/>
          </a:prstGeom>
        </p:spPr>
      </p:pic>
      <p:pic>
        <p:nvPicPr>
          <p:cNvPr id="9" name="Picture 9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rcRect/>
          <a:stretch>
            <a:fillRect/>
          </a:stretch>
        </p:blipFill>
        <p:spPr>
          <a:xfrm>
            <a:off x="16503094" y="6397854"/>
            <a:ext cx="1784906" cy="963849"/>
          </a:xfrm>
          <a:prstGeom prst="rect">
            <a:avLst/>
          </a:prstGeom>
        </p:spPr>
      </p:pic>
      <p:pic>
        <p:nvPicPr>
          <p:cNvPr id="10" name="Picture 10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rcRect/>
          <a:stretch>
            <a:fillRect/>
          </a:stretch>
        </p:blipFill>
        <p:spPr>
          <a:xfrm>
            <a:off x="1475961" y="249628"/>
            <a:ext cx="1271836" cy="1558145"/>
          </a:xfrm>
          <a:prstGeom prst="rect">
            <a:avLst/>
          </a:prstGeom>
        </p:spPr>
      </p:pic>
      <p:pic>
        <p:nvPicPr>
          <p:cNvPr id="11" name="Picture 10" descr="flashcards (from left to right)&#10;baby, reply, gym, type">
            <a:extLst>
              <a:ext uri="{FF2B5EF4-FFF2-40B4-BE49-F238E27FC236}">
                <a16:creationId xmlns:a16="http://schemas.microsoft.com/office/drawing/2014/main" id="{0E0B36F9-DB1C-855D-AB4E-BD9E8D77A33E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10289" y="2497091"/>
            <a:ext cx="14454098" cy="5096277"/>
          </a:xfrm>
          <a:prstGeom prst="rect">
            <a:avLst/>
          </a:prstGeom>
        </p:spPr>
      </p:pic>
      <p:pic>
        <p:nvPicPr>
          <p:cNvPr id="12" name="Audio Recording Aug 10, 2021 at 11:06:27 AM" descr="Audio Recording Aug 10, 2021 at 11:06:27 AM">
            <a:hlinkClick r:id="" action="ppaction://media"/>
            <a:extLst>
              <a:ext uri="{FF2B5EF4-FFF2-40B4-BE49-F238E27FC236}">
                <a16:creationId xmlns:a16="http://schemas.microsoft.com/office/drawing/2014/main" id="{81FB03AB-CB18-743F-7C82-23B89C237CA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>
                  <p14:extLst>
                    <p:ext uri="{3AFAAA56-56D3-431D-BCD4-E75A35582382}">
                      <p173:tracksInfo xmlns:p173="http://schemas.microsoft.com/office/powerpoint/2017/3/main" displayLoc="slide">
                        <p173:trackLst>
                          <p173:track id="{3BCF8506-9DAA-4357-8947-8AFC49E1BA74}" label="y_2" lang="" r:embed="rId20"/>
                        </p173:trackLst>
                      </p173:tracksInfo>
                    </p:ext>
                  </p14:extLst>
                </p14:media>
              </p:ext>
            </p:extLst>
          </p:nvPr>
        </p:nvPicPr>
        <p:blipFill>
          <a:blip r:embed="rId21"/>
          <a:stretch>
            <a:fillRect/>
          </a:stretch>
        </p:blipFill>
        <p:spPr>
          <a:xfrm>
            <a:off x="3352800" y="6444357"/>
            <a:ext cx="974663" cy="974663"/>
          </a:xfrm>
          <a:prstGeom prst="rect">
            <a:avLst/>
          </a:prstGeom>
        </p:spPr>
      </p:pic>
      <p:pic>
        <p:nvPicPr>
          <p:cNvPr id="13" name="Audio Recording Aug 10, 2021 at 11:06:41 AM" descr="Audio Recording Aug 10, 2021 at 11:06:41 AM">
            <a:hlinkClick r:id="" action="ppaction://media"/>
            <a:extLst>
              <a:ext uri="{FF2B5EF4-FFF2-40B4-BE49-F238E27FC236}">
                <a16:creationId xmlns:a16="http://schemas.microsoft.com/office/drawing/2014/main" id="{912BA262-55A6-9B3E-FE5B-62B9770E84AF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>
                  <p14:extLst>
                    <p:ext uri="{3AFAAA56-56D3-431D-BCD4-E75A35582382}">
                      <p173:tracksInfo xmlns:p173="http://schemas.microsoft.com/office/powerpoint/2017/3/main" displayLoc="slide">
                        <p173:trackLst>
                          <p173:track id="{670C6A23-B192-4A9E-9267-64E3E8959AF1}" label="y_3" lang="" r:embed="rId22"/>
                        </p173:trackLst>
                      </p173:tracksInfo>
                    </p:ext>
                  </p14:extLst>
                </p14:media>
              </p:ext>
            </p:extLst>
          </p:nvPr>
        </p:nvPicPr>
        <p:blipFill>
          <a:blip r:embed="rId21"/>
          <a:stretch>
            <a:fillRect/>
          </a:stretch>
        </p:blipFill>
        <p:spPr>
          <a:xfrm>
            <a:off x="6934200" y="6444357"/>
            <a:ext cx="974663" cy="974663"/>
          </a:xfrm>
          <a:prstGeom prst="rect">
            <a:avLst/>
          </a:prstGeom>
        </p:spPr>
      </p:pic>
      <p:pic>
        <p:nvPicPr>
          <p:cNvPr id="14" name="Audio Recording Aug 10, 2021 at 11:06:55 AM" descr="Audio Recording Aug 10, 2021 at 11:06:55 AM">
            <a:hlinkClick r:id="" action="ppaction://media"/>
            <a:extLst>
              <a:ext uri="{FF2B5EF4-FFF2-40B4-BE49-F238E27FC236}">
                <a16:creationId xmlns:a16="http://schemas.microsoft.com/office/drawing/2014/main" id="{6BA37147-9C55-4C8B-C474-F71908A43738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>
                  <p14:extLst>
                    <p:ext uri="{3AFAAA56-56D3-431D-BCD4-E75A35582382}">
                      <p173:tracksInfo xmlns:p173="http://schemas.microsoft.com/office/powerpoint/2017/3/main" displayLoc="slide">
                        <p173:trackLst>
                          <p173:track id="{338E2338-E9E6-4F59-9A1B-C9FC1CA4409A}" label="y_4" lang="" r:embed="rId23"/>
                        </p173:trackLst>
                      </p173:tracksInfo>
                    </p:ext>
                  </p14:extLst>
                </p14:media>
              </p:ext>
            </p:extLst>
          </p:nvPr>
        </p:nvPicPr>
        <p:blipFill>
          <a:blip r:embed="rId21"/>
          <a:stretch>
            <a:fillRect/>
          </a:stretch>
        </p:blipFill>
        <p:spPr>
          <a:xfrm>
            <a:off x="10515600" y="6516075"/>
            <a:ext cx="974663" cy="974663"/>
          </a:xfrm>
          <a:prstGeom prst="rect">
            <a:avLst/>
          </a:prstGeom>
        </p:spPr>
      </p:pic>
      <p:pic>
        <p:nvPicPr>
          <p:cNvPr id="15" name="Audio Recording Aug 10, 2021 at 11:07:16 AM" descr="Audio Recording Aug 10, 2021 at 11:07:16 AM">
            <a:hlinkClick r:id="" action="ppaction://media"/>
            <a:extLst>
              <a:ext uri="{FF2B5EF4-FFF2-40B4-BE49-F238E27FC236}">
                <a16:creationId xmlns:a16="http://schemas.microsoft.com/office/drawing/2014/main" id="{DCAEF025-F911-107A-5D33-E2F44A5C0246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>
                  <p14:extLst>
                    <p:ext uri="{3AFAAA56-56D3-431D-BCD4-E75A35582382}">
                      <p173:tracksInfo xmlns:p173="http://schemas.microsoft.com/office/powerpoint/2017/3/main" displayLoc="slide">
                        <p173:trackLst>
                          <p173:track id="{F1AF3C65-86A4-4BD9-8978-9EAA9CC3A572}" label="y_5" lang="" r:embed="rId24"/>
                        </p173:trackLst>
                      </p173:tracksInfo>
                    </p:ext>
                  </p14:extLst>
                </p14:media>
              </p:ext>
            </p:extLst>
          </p:nvPr>
        </p:nvPicPr>
        <p:blipFill>
          <a:blip r:embed="rId21"/>
          <a:stretch>
            <a:fillRect/>
          </a:stretch>
        </p:blipFill>
        <p:spPr>
          <a:xfrm>
            <a:off x="14012447" y="6567985"/>
            <a:ext cx="922753" cy="922753"/>
          </a:xfrm>
          <a:prstGeom prst="rect">
            <a:avLst/>
          </a:prstGeom>
        </p:spPr>
      </p:pic>
      <p:sp>
        <p:nvSpPr>
          <p:cNvPr id="17" name="Title 11">
            <a:extLst>
              <a:ext uri="{FF2B5EF4-FFF2-40B4-BE49-F238E27FC236}">
                <a16:creationId xmlns:a16="http://schemas.microsoft.com/office/drawing/2014/main" id="{CD067786-501C-7AF5-B5A6-78652271CF22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178783" y="9231174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as-IN" b="1">
                <a:solidFill>
                  <a:schemeClr val="bg1"/>
                </a:solidFill>
              </a:rPr>
              <a:t>পৃষ্ঠা 4</a:t>
            </a:r>
            <a:endParaRPr lang="en-US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148508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480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5184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4543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audio>
              <p:cMediaNode vol="8000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4" dur="4800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audio>
              <p:cMediaNode vol="80000">
                <p:cTn id="2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2851540D6D735D4BAE457246C73A6226" ma:contentTypeVersion="19" ma:contentTypeDescription="Create a new document." ma:contentTypeScope="" ma:versionID="f625a48e1043341a92fd857b5dda7e29">
  <xsd:schema xmlns:xsd="http://www.w3.org/2001/XMLSchema" xmlns:xs="http://www.w3.org/2001/XMLSchema" xmlns:p="http://schemas.microsoft.com/office/2006/metadata/properties" xmlns:ns1="http://schemas.microsoft.com/sharepoint/v3" xmlns:ns2="3ddef870-78e6-4e08-81ff-966b41a1dc15" xmlns:ns3="657e93d4-c665-4b58-87e4-2781e3a19857" targetNamespace="http://schemas.microsoft.com/office/2006/metadata/properties" ma:root="true" ma:fieldsID="ae1923bb0fb63bed612fb4121388faa3" ns1:_="" ns2:_="" ns3:_="">
    <xsd:import namespace="http://schemas.microsoft.com/sharepoint/v3"/>
    <xsd:import namespace="3ddef870-78e6-4e08-81ff-966b41a1dc15"/>
    <xsd:import namespace="657e93d4-c665-4b58-87e4-2781e3a1985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3:SharedWithUsers" minOccurs="0"/>
                <xsd:element ref="ns3:SharedWithDetails" minOccurs="0"/>
                <xsd:element ref="ns2:MediaServiceOCR" minOccurs="0"/>
                <xsd:element ref="ns2:MediaServiceLocation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1:_ip_UnifiedCompliancePolicyProperties" minOccurs="0"/>
                <xsd:element ref="ns1:_ip_UnifiedCompliancePolicyUIAction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4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25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ddef870-78e6-4e08-81ff-966b41a1dc1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9" nillable="true" ma:displayName="Location" ma:internalName="MediaServiceLocation" ma:readOnly="true">
      <xsd:simpleType>
        <xsd:restriction base="dms:Text"/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5ca87873-bdaf-4156-af8e-11c8208359c4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6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57e93d4-c665-4b58-87e4-2781e3a19857" elementFormDefault="qualified">
    <xsd:import namespace="http://schemas.microsoft.com/office/2006/documentManagement/types"/>
    <xsd:import namespace="http://schemas.microsoft.com/office/infopath/2007/PartnerControls"/>
    <xsd:element name="SharedWithUsers" ma:index="16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7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2ca01315-a85b-4b92-8275-ab31f9d634e3}" ma:internalName="TaxCatchAll" ma:showField="CatchAllData" ma:web="657e93d4-c665-4b58-87e4-2781e3a19857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AADE538A-A1C2-4006-AB82-F5FC24A73978}"/>
</file>

<file path=customXml/itemProps2.xml><?xml version="1.0" encoding="utf-8"?>
<ds:datastoreItem xmlns:ds="http://schemas.openxmlformats.org/officeDocument/2006/customXml" ds:itemID="{2FE67F65-4EEF-4FD1-9CE7-D0BCF9AB5B1C}"/>
</file>

<file path=docProps/app.xml><?xml version="1.0" encoding="utf-8"?>
<Properties xmlns="http://schemas.openxmlformats.org/officeDocument/2006/extended-properties" xmlns:vt="http://schemas.openxmlformats.org/officeDocument/2006/docPropsVTypes">
  <TotalTime>42</TotalTime>
  <Words>79</Words>
  <Application>Microsoft Office PowerPoint</Application>
  <PresentationFormat>Custom</PresentationFormat>
  <Paragraphs>16</Paragraphs>
  <Slides>6</Slides>
  <Notes>0</Notes>
  <HiddenSlides>0</HiddenSlides>
  <MMClips>28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2" baseType="lpstr">
      <vt:lpstr>Cooper Hewitt Bold</vt:lpstr>
      <vt:lpstr>Calibri</vt:lpstr>
      <vt:lpstr>Arial</vt:lpstr>
      <vt:lpstr>Mali Bold</vt:lpstr>
      <vt:lpstr>Acherus Grotesque Light Bold</vt:lpstr>
      <vt:lpstr>Office Theme</vt:lpstr>
      <vt:lpstr>স্বরবর্ণ ধ্বনি</vt:lpstr>
      <vt:lpstr>পথনির্দেশ</vt:lpstr>
      <vt:lpstr>পৃষ্ঠা 1</vt:lpstr>
      <vt:lpstr>পৃষ্ঠা 2</vt:lpstr>
      <vt:lpstr>পৃষ্ঠা 3</vt:lpstr>
      <vt:lpstr>পৃষ্ঠা 4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DIRECTIONS</dc:title>
  <cp:lastModifiedBy>Wolf Daniel</cp:lastModifiedBy>
  <cp:revision>5</cp:revision>
  <dcterms:created xsi:type="dcterms:W3CDTF">2006-08-16T00:00:00Z</dcterms:created>
  <dcterms:modified xsi:type="dcterms:W3CDTF">2023-12-21T20:32:31Z</dcterms:modified>
  <dc:identifier>DAFRYEIHZ1c</dc:identifier>
</cp:coreProperties>
</file>