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vtt" ContentType="text/vt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8288000" cy="10287000"/>
  <p:notesSz cx="6858000" cy="9144000"/>
  <p:embeddedFontLst>
    <p:embeddedFont>
      <p:font typeface="Acherus Grotesque Light Bold" panose="020B0604020202020204" charset="0"/>
      <p:regular r:id="rId8"/>
      <p:bold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ooper Hewitt Bold" panose="020B0604020202020204" charset="0"/>
      <p:regular r:id="rId14"/>
      <p:bold r:id="rId15"/>
    </p:embeddedFont>
    <p:embeddedFont>
      <p:font typeface="Mali Bold" panose="020B0604020202020204" charset="-34"/>
      <p:regular r:id="rId16"/>
      <p:bold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3" autoAdjust="0"/>
    <p:restoredTop sz="86395" autoAdjust="0"/>
  </p:normalViewPr>
  <p:slideViewPr>
    <p:cSldViewPr>
      <p:cViewPr varScale="1">
        <p:scale>
          <a:sx n="63" d="100"/>
          <a:sy n="63" d="100"/>
        </p:scale>
        <p:origin x="10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24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23" Type="http://schemas.openxmlformats.org/officeDocument/2006/relationships/customXml" Target="../customXml/item1.xml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 Daniel" userId="6c5711b8-578f-4d36-989d-6d05a51a5dc1" providerId="ADAL" clId="{99E9A25F-0F10-2C4B-8670-531A857B6F53}"/>
    <pc:docChg chg="undo custSel modSld">
      <pc:chgData name="Wolf Daniel" userId="6c5711b8-578f-4d36-989d-6d05a51a5dc1" providerId="ADAL" clId="{99E9A25F-0F10-2C4B-8670-531A857B6F53}" dt="2023-12-20T14:02:52.548" v="53" actId="20577"/>
      <pc:docMkLst>
        <pc:docMk/>
      </pc:docMkLst>
      <pc:sldChg chg="modSp mod">
        <pc:chgData name="Wolf Daniel" userId="6c5711b8-578f-4d36-989d-6d05a51a5dc1" providerId="ADAL" clId="{99E9A25F-0F10-2C4B-8670-531A857B6F53}" dt="2023-12-20T14:00:21.166" v="25" actId="33553"/>
        <pc:sldMkLst>
          <pc:docMk/>
          <pc:sldMk cId="0" sldId="256"/>
        </pc:sldMkLst>
        <pc:spChg chg="mod">
          <ac:chgData name="Wolf Daniel" userId="6c5711b8-578f-4d36-989d-6d05a51a5dc1" providerId="ADAL" clId="{99E9A25F-0F10-2C4B-8670-531A857B6F53}" dt="2023-12-20T14:00:21.166" v="25" actId="33553"/>
          <ac:spMkLst>
            <pc:docMk/>
            <pc:sldMk cId="0" sldId="256"/>
            <ac:spMk id="17" creationId="{00000000-0000-0000-0000-000000000000}"/>
          </ac:spMkLst>
        </pc:spChg>
        <pc:spChg chg="mod">
          <ac:chgData name="Wolf Daniel" userId="6c5711b8-578f-4d36-989d-6d05a51a5dc1" providerId="ADAL" clId="{99E9A25F-0F10-2C4B-8670-531A857B6F53}" dt="2023-12-20T13:55:49.430" v="6"/>
          <ac:spMkLst>
            <pc:docMk/>
            <pc:sldMk cId="0" sldId="256"/>
            <ac:spMk id="24" creationId="{656A010A-EE2F-2CEF-206B-D43B9B803621}"/>
          </ac:spMkLst>
        </pc:spChg>
      </pc:sldChg>
      <pc:sldChg chg="modSp mod">
        <pc:chgData name="Wolf Daniel" userId="6c5711b8-578f-4d36-989d-6d05a51a5dc1" providerId="ADAL" clId="{99E9A25F-0F10-2C4B-8670-531A857B6F53}" dt="2023-12-20T14:00:28.579" v="26" actId="33553"/>
        <pc:sldMkLst>
          <pc:docMk/>
          <pc:sldMk cId="0" sldId="257"/>
        </pc:sldMkLst>
        <pc:spChg chg="mod">
          <ac:chgData name="Wolf Daniel" userId="6c5711b8-578f-4d36-989d-6d05a51a5dc1" providerId="ADAL" clId="{99E9A25F-0F10-2C4B-8670-531A857B6F53}" dt="2023-12-20T14:00:28.579" v="26" actId="33553"/>
          <ac:spMkLst>
            <pc:docMk/>
            <pc:sldMk cId="0" sldId="257"/>
            <ac:spMk id="6" creationId="{00000000-0000-0000-0000-000000000000}"/>
          </ac:spMkLst>
        </pc:spChg>
        <pc:spChg chg="mod">
          <ac:chgData name="Wolf Daniel" userId="6c5711b8-578f-4d36-989d-6d05a51a5dc1" providerId="ADAL" clId="{99E9A25F-0F10-2C4B-8670-531A857B6F53}" dt="2023-12-20T13:58:10.749" v="24" actId="2711"/>
          <ac:spMkLst>
            <pc:docMk/>
            <pc:sldMk cId="0" sldId="257"/>
            <ac:spMk id="11" creationId="{9977533B-D065-905F-1678-73AE7420DEC5}"/>
          </ac:spMkLst>
        </pc:spChg>
      </pc:sldChg>
      <pc:sldChg chg="addSp modSp mod">
        <pc:chgData name="Wolf Daniel" userId="6c5711b8-578f-4d36-989d-6d05a51a5dc1" providerId="ADAL" clId="{99E9A25F-0F10-2C4B-8670-531A857B6F53}" dt="2023-12-20T14:00:56.368" v="41" actId="1076"/>
        <pc:sldMkLst>
          <pc:docMk/>
          <pc:sldMk cId="0" sldId="258"/>
        </pc:sldMkLst>
        <pc:spChg chg="add mod">
          <ac:chgData name="Wolf Daniel" userId="6c5711b8-578f-4d36-989d-6d05a51a5dc1" providerId="ADAL" clId="{99E9A25F-0F10-2C4B-8670-531A857B6F53}" dt="2023-12-20T14:00:56.368" v="41" actId="1076"/>
          <ac:spMkLst>
            <pc:docMk/>
            <pc:sldMk cId="0" sldId="258"/>
            <ac:spMk id="12" creationId="{86A79034-517C-9422-64D0-8E423E8FEA8F}"/>
          </ac:spMkLst>
        </pc:spChg>
      </pc:sldChg>
      <pc:sldChg chg="addSp delSp modSp mod">
        <pc:chgData name="Wolf Daniel" userId="6c5711b8-578f-4d36-989d-6d05a51a5dc1" providerId="ADAL" clId="{99E9A25F-0F10-2C4B-8670-531A857B6F53}" dt="2023-12-20T14:01:11.158" v="45" actId="20577"/>
        <pc:sldMkLst>
          <pc:docMk/>
          <pc:sldMk cId="2528248558" sldId="259"/>
        </pc:sldMkLst>
        <pc:spChg chg="add del mod">
          <ac:chgData name="Wolf Daniel" userId="6c5711b8-578f-4d36-989d-6d05a51a5dc1" providerId="ADAL" clId="{99E9A25F-0F10-2C4B-8670-531A857B6F53}" dt="2023-12-20T14:01:06.938" v="43"/>
          <ac:spMkLst>
            <pc:docMk/>
            <pc:sldMk cId="2528248558" sldId="259"/>
            <ac:spMk id="20" creationId="{93D6A9EB-AFE2-630D-9DCB-2439A2263757}"/>
          </ac:spMkLst>
        </pc:spChg>
        <pc:spChg chg="add mod">
          <ac:chgData name="Wolf Daniel" userId="6c5711b8-578f-4d36-989d-6d05a51a5dc1" providerId="ADAL" clId="{99E9A25F-0F10-2C4B-8670-531A857B6F53}" dt="2023-12-20T14:01:11.158" v="45" actId="20577"/>
          <ac:spMkLst>
            <pc:docMk/>
            <pc:sldMk cId="2528248558" sldId="259"/>
            <ac:spMk id="21" creationId="{C09FF839-C18A-F571-C124-8B7B71B11CD5}"/>
          </ac:spMkLst>
        </pc:spChg>
      </pc:sldChg>
      <pc:sldChg chg="addSp delSp modSp mod">
        <pc:chgData name="Wolf Daniel" userId="6c5711b8-578f-4d36-989d-6d05a51a5dc1" providerId="ADAL" clId="{99E9A25F-0F10-2C4B-8670-531A857B6F53}" dt="2023-12-20T14:02:26.204" v="49" actId="20577"/>
        <pc:sldMkLst>
          <pc:docMk/>
          <pc:sldMk cId="55777309" sldId="260"/>
        </pc:sldMkLst>
        <pc:spChg chg="add del mod">
          <ac:chgData name="Wolf Daniel" userId="6c5711b8-578f-4d36-989d-6d05a51a5dc1" providerId="ADAL" clId="{99E9A25F-0F10-2C4B-8670-531A857B6F53}" dt="2023-12-20T14:02:21.872" v="47"/>
          <ac:spMkLst>
            <pc:docMk/>
            <pc:sldMk cId="55777309" sldId="260"/>
            <ac:spMk id="12" creationId="{BC43E19C-6524-DDEC-4851-C5047AD8493E}"/>
          </ac:spMkLst>
        </pc:spChg>
        <pc:spChg chg="add mod">
          <ac:chgData name="Wolf Daniel" userId="6c5711b8-578f-4d36-989d-6d05a51a5dc1" providerId="ADAL" clId="{99E9A25F-0F10-2C4B-8670-531A857B6F53}" dt="2023-12-20T14:02:26.204" v="49" actId="20577"/>
          <ac:spMkLst>
            <pc:docMk/>
            <pc:sldMk cId="55777309" sldId="260"/>
            <ac:spMk id="13" creationId="{5AD851B5-A9DC-81F3-FCDC-D39B6334A25D}"/>
          </ac:spMkLst>
        </pc:spChg>
      </pc:sldChg>
      <pc:sldChg chg="addSp delSp modSp mod">
        <pc:chgData name="Wolf Daniel" userId="6c5711b8-578f-4d36-989d-6d05a51a5dc1" providerId="ADAL" clId="{99E9A25F-0F10-2C4B-8670-531A857B6F53}" dt="2023-12-20T14:02:52.548" v="53" actId="20577"/>
        <pc:sldMkLst>
          <pc:docMk/>
          <pc:sldMk cId="714850889" sldId="261"/>
        </pc:sldMkLst>
        <pc:spChg chg="add del mod">
          <ac:chgData name="Wolf Daniel" userId="6c5711b8-578f-4d36-989d-6d05a51a5dc1" providerId="ADAL" clId="{99E9A25F-0F10-2C4B-8670-531A857B6F53}" dt="2023-12-20T14:02:50.653" v="52"/>
          <ac:spMkLst>
            <pc:docMk/>
            <pc:sldMk cId="714850889" sldId="261"/>
            <ac:spMk id="16" creationId="{84E0CDAF-97BD-AA31-00C8-69B2CD0700E3}"/>
          </ac:spMkLst>
        </pc:spChg>
        <pc:spChg chg="add mod">
          <ac:chgData name="Wolf Daniel" userId="6c5711b8-578f-4d36-989d-6d05a51a5dc1" providerId="ADAL" clId="{99E9A25F-0F10-2C4B-8670-531A857B6F53}" dt="2023-12-20T14:02:52.548" v="53" actId="20577"/>
          <ac:spMkLst>
            <pc:docMk/>
            <pc:sldMk cId="714850889" sldId="261"/>
            <ac:spMk id="17" creationId="{23857D23-97A4-D9B2-1BD6-C1653B5BF357}"/>
          </ac:spMkLst>
        </pc:spChg>
      </pc:sldChg>
    </pc:docChg>
  </pc:docChgLst>
  <pc:docChgLst>
    <pc:chgData name="Wolf Daniel" userId="6c5711b8-578f-4d36-989d-6d05a51a5dc1" providerId="ADAL" clId="{FA099766-B1E9-4894-9345-F113E3571B1B}"/>
    <pc:docChg chg="modSld">
      <pc:chgData name="Wolf Daniel" userId="6c5711b8-578f-4d36-989d-6d05a51a5dc1" providerId="ADAL" clId="{FA099766-B1E9-4894-9345-F113E3571B1B}" dt="2023-12-21T20:38:30.421" v="27" actId="27784"/>
      <pc:docMkLst>
        <pc:docMk/>
      </pc:docMkLst>
      <pc:sldChg chg="modSp mod modMedia">
        <pc:chgData name="Wolf Daniel" userId="6c5711b8-578f-4d36-989d-6d05a51a5dc1" providerId="ADAL" clId="{FA099766-B1E9-4894-9345-F113E3571B1B}" dt="2023-12-21T20:36:56.948" v="7" actId="27784"/>
        <pc:sldMkLst>
          <pc:docMk/>
          <pc:sldMk cId="0" sldId="258"/>
        </pc:sldMkLst>
        <pc:picChg chg="mod">
          <ac:chgData name="Wolf Daniel" userId="6c5711b8-578f-4d36-989d-6d05a51a5dc1" providerId="ADAL" clId="{FA099766-B1E9-4894-9345-F113E3571B1B}" dt="2023-12-21T20:36:29.347" v="0" actId="27784"/>
          <ac:picMkLst>
            <pc:docMk/>
            <pc:sldMk cId="0" sldId="258"/>
            <ac:picMk id="20" creationId="{EB3860E3-F0F8-375D-84DF-42798F2FA814}"/>
          </ac:picMkLst>
        </pc:picChg>
        <pc:picChg chg="mod">
          <ac:chgData name="Wolf Daniel" userId="6c5711b8-578f-4d36-989d-6d05a51a5dc1" providerId="ADAL" clId="{FA099766-B1E9-4894-9345-F113E3571B1B}" dt="2023-12-21T20:36:32.494" v="1" actId="27784"/>
          <ac:picMkLst>
            <pc:docMk/>
            <pc:sldMk cId="0" sldId="258"/>
            <ac:picMk id="21" creationId="{A84BA2AE-8AA3-BB09-5CBB-D44864A2A0CF}"/>
          </ac:picMkLst>
        </pc:picChg>
        <pc:picChg chg="mod">
          <ac:chgData name="Wolf Daniel" userId="6c5711b8-578f-4d36-989d-6d05a51a5dc1" providerId="ADAL" clId="{FA099766-B1E9-4894-9345-F113E3571B1B}" dt="2023-12-21T20:36:36.105" v="2" actId="27784"/>
          <ac:picMkLst>
            <pc:docMk/>
            <pc:sldMk cId="0" sldId="258"/>
            <ac:picMk id="22" creationId="{FBDF2C37-068B-145C-2D00-BF952C357AAB}"/>
          </ac:picMkLst>
        </pc:picChg>
        <pc:picChg chg="mod">
          <ac:chgData name="Wolf Daniel" userId="6c5711b8-578f-4d36-989d-6d05a51a5dc1" providerId="ADAL" clId="{FA099766-B1E9-4894-9345-F113E3571B1B}" dt="2023-12-21T20:36:39.190" v="3" actId="27784"/>
          <ac:picMkLst>
            <pc:docMk/>
            <pc:sldMk cId="0" sldId="258"/>
            <ac:picMk id="23" creationId="{4EB9073B-5A1F-3443-769D-2E52B5F71888}"/>
          </ac:picMkLst>
        </pc:picChg>
        <pc:picChg chg="mod">
          <ac:chgData name="Wolf Daniel" userId="6c5711b8-578f-4d36-989d-6d05a51a5dc1" providerId="ADAL" clId="{FA099766-B1E9-4894-9345-F113E3571B1B}" dt="2023-12-21T20:36:43.245" v="4" actId="27784"/>
          <ac:picMkLst>
            <pc:docMk/>
            <pc:sldMk cId="0" sldId="258"/>
            <ac:picMk id="24" creationId="{62C63745-B285-4541-5642-E7481BAA1CC3}"/>
          </ac:picMkLst>
        </pc:picChg>
        <pc:picChg chg="mod">
          <ac:chgData name="Wolf Daniel" userId="6c5711b8-578f-4d36-989d-6d05a51a5dc1" providerId="ADAL" clId="{FA099766-B1E9-4894-9345-F113E3571B1B}" dt="2023-12-21T20:36:47.550" v="5" actId="27784"/>
          <ac:picMkLst>
            <pc:docMk/>
            <pc:sldMk cId="0" sldId="258"/>
            <ac:picMk id="25" creationId="{F1215BC0-8771-DC8A-C9B1-6C6CF932E702}"/>
          </ac:picMkLst>
        </pc:picChg>
        <pc:picChg chg="mod">
          <ac:chgData name="Wolf Daniel" userId="6c5711b8-578f-4d36-989d-6d05a51a5dc1" providerId="ADAL" clId="{FA099766-B1E9-4894-9345-F113E3571B1B}" dt="2023-12-21T20:36:52.705" v="6" actId="27784"/>
          <ac:picMkLst>
            <pc:docMk/>
            <pc:sldMk cId="0" sldId="258"/>
            <ac:picMk id="26" creationId="{B3DE5E9F-F560-20E9-E7C8-E14EFC7F15E4}"/>
          </ac:picMkLst>
        </pc:picChg>
        <pc:picChg chg="mod">
          <ac:chgData name="Wolf Daniel" userId="6c5711b8-578f-4d36-989d-6d05a51a5dc1" providerId="ADAL" clId="{FA099766-B1E9-4894-9345-F113E3571B1B}" dt="2023-12-21T20:36:56.948" v="7" actId="27784"/>
          <ac:picMkLst>
            <pc:docMk/>
            <pc:sldMk cId="0" sldId="258"/>
            <ac:picMk id="27" creationId="{0815410A-E8DE-B11F-F41D-C6B0716718A8}"/>
          </ac:picMkLst>
        </pc:picChg>
      </pc:sldChg>
      <pc:sldChg chg="modSp mod modMedia">
        <pc:chgData name="Wolf Daniel" userId="6c5711b8-578f-4d36-989d-6d05a51a5dc1" providerId="ADAL" clId="{FA099766-B1E9-4894-9345-F113E3571B1B}" dt="2023-12-21T20:37:35.390" v="15" actId="27784"/>
        <pc:sldMkLst>
          <pc:docMk/>
          <pc:sldMk cId="2528248558" sldId="259"/>
        </pc:sldMkLst>
        <pc:picChg chg="mod">
          <ac:chgData name="Wolf Daniel" userId="6c5711b8-578f-4d36-989d-6d05a51a5dc1" providerId="ADAL" clId="{FA099766-B1E9-4894-9345-F113E3571B1B}" dt="2023-12-21T20:37:02.518" v="8" actId="27784"/>
          <ac:picMkLst>
            <pc:docMk/>
            <pc:sldMk cId="2528248558" sldId="259"/>
            <ac:picMk id="12" creationId="{8751C3C3-AE6C-F24B-0623-BE3CFFC8BE27}"/>
          </ac:picMkLst>
        </pc:picChg>
        <pc:picChg chg="mod">
          <ac:chgData name="Wolf Daniel" userId="6c5711b8-578f-4d36-989d-6d05a51a5dc1" providerId="ADAL" clId="{FA099766-B1E9-4894-9345-F113E3571B1B}" dt="2023-12-21T20:37:07.447" v="9" actId="27784"/>
          <ac:picMkLst>
            <pc:docMk/>
            <pc:sldMk cId="2528248558" sldId="259"/>
            <ac:picMk id="13" creationId="{07826B30-48D7-640E-B23F-7C0A2A59AB9C}"/>
          </ac:picMkLst>
        </pc:picChg>
        <pc:picChg chg="mod">
          <ac:chgData name="Wolf Daniel" userId="6c5711b8-578f-4d36-989d-6d05a51a5dc1" providerId="ADAL" clId="{FA099766-B1E9-4894-9345-F113E3571B1B}" dt="2023-12-21T20:37:11.142" v="10" actId="27784"/>
          <ac:picMkLst>
            <pc:docMk/>
            <pc:sldMk cId="2528248558" sldId="259"/>
            <ac:picMk id="14" creationId="{08A12F01-A78A-A740-0F8A-4B45DE80019A}"/>
          </ac:picMkLst>
        </pc:picChg>
        <pc:picChg chg="mod">
          <ac:chgData name="Wolf Daniel" userId="6c5711b8-578f-4d36-989d-6d05a51a5dc1" providerId="ADAL" clId="{FA099766-B1E9-4894-9345-F113E3571B1B}" dt="2023-12-21T20:37:15.015" v="11" actId="27784"/>
          <ac:picMkLst>
            <pc:docMk/>
            <pc:sldMk cId="2528248558" sldId="259"/>
            <ac:picMk id="15" creationId="{C46F20FD-42BB-B5AE-9520-91AD19B29356}"/>
          </ac:picMkLst>
        </pc:picChg>
        <pc:picChg chg="mod">
          <ac:chgData name="Wolf Daniel" userId="6c5711b8-578f-4d36-989d-6d05a51a5dc1" providerId="ADAL" clId="{FA099766-B1E9-4894-9345-F113E3571B1B}" dt="2023-12-21T20:37:19.265" v="12" actId="27784"/>
          <ac:picMkLst>
            <pc:docMk/>
            <pc:sldMk cId="2528248558" sldId="259"/>
            <ac:picMk id="16" creationId="{C6F3845F-94C6-11BC-D4EA-D152A3B47168}"/>
          </ac:picMkLst>
        </pc:picChg>
        <pc:picChg chg="mod">
          <ac:chgData name="Wolf Daniel" userId="6c5711b8-578f-4d36-989d-6d05a51a5dc1" providerId="ADAL" clId="{FA099766-B1E9-4894-9345-F113E3571B1B}" dt="2023-12-21T20:37:25.602" v="13" actId="27784"/>
          <ac:picMkLst>
            <pc:docMk/>
            <pc:sldMk cId="2528248558" sldId="259"/>
            <ac:picMk id="17" creationId="{E0FE366B-CF0D-1871-0DAE-29DD5F2A480B}"/>
          </ac:picMkLst>
        </pc:picChg>
        <pc:picChg chg="mod">
          <ac:chgData name="Wolf Daniel" userId="6c5711b8-578f-4d36-989d-6d05a51a5dc1" providerId="ADAL" clId="{FA099766-B1E9-4894-9345-F113E3571B1B}" dt="2023-12-21T20:37:31.225" v="14" actId="27784"/>
          <ac:picMkLst>
            <pc:docMk/>
            <pc:sldMk cId="2528248558" sldId="259"/>
            <ac:picMk id="18" creationId="{E0A3C175-7E3E-25FB-EE41-C0FBBCC6A0EE}"/>
          </ac:picMkLst>
        </pc:picChg>
        <pc:picChg chg="mod">
          <ac:chgData name="Wolf Daniel" userId="6c5711b8-578f-4d36-989d-6d05a51a5dc1" providerId="ADAL" clId="{FA099766-B1E9-4894-9345-F113E3571B1B}" dt="2023-12-21T20:37:35.390" v="15" actId="27784"/>
          <ac:picMkLst>
            <pc:docMk/>
            <pc:sldMk cId="2528248558" sldId="259"/>
            <ac:picMk id="19" creationId="{E7F6B1B2-A75C-4E80-B68D-EF14FC9292BA}"/>
          </ac:picMkLst>
        </pc:picChg>
      </pc:sldChg>
      <pc:sldChg chg="modSp mod modMedia">
        <pc:chgData name="Wolf Daniel" userId="6c5711b8-578f-4d36-989d-6d05a51a5dc1" providerId="ADAL" clId="{FA099766-B1E9-4894-9345-F113E3571B1B}" dt="2023-12-21T20:38:13.356" v="23" actId="27784"/>
        <pc:sldMkLst>
          <pc:docMk/>
          <pc:sldMk cId="55777309" sldId="260"/>
        </pc:sldMkLst>
        <pc:picChg chg="mod">
          <ac:chgData name="Wolf Daniel" userId="6c5711b8-578f-4d36-989d-6d05a51a5dc1" providerId="ADAL" clId="{FA099766-B1E9-4894-9345-F113E3571B1B}" dt="2023-12-21T20:37:43.110" v="16" actId="27784"/>
          <ac:picMkLst>
            <pc:docMk/>
            <pc:sldMk cId="55777309" sldId="260"/>
            <ac:picMk id="20" creationId="{D7B06B80-B72B-965E-5FD9-CBA843F5C3A5}"/>
          </ac:picMkLst>
        </pc:picChg>
        <pc:picChg chg="mod">
          <ac:chgData name="Wolf Daniel" userId="6c5711b8-578f-4d36-989d-6d05a51a5dc1" providerId="ADAL" clId="{FA099766-B1E9-4894-9345-F113E3571B1B}" dt="2023-12-21T20:37:46.722" v="17" actId="27784"/>
          <ac:picMkLst>
            <pc:docMk/>
            <pc:sldMk cId="55777309" sldId="260"/>
            <ac:picMk id="21" creationId="{A1CF8B3D-DC66-7352-225A-53F3E07691D2}"/>
          </ac:picMkLst>
        </pc:picChg>
        <pc:picChg chg="mod">
          <ac:chgData name="Wolf Daniel" userId="6c5711b8-578f-4d36-989d-6d05a51a5dc1" providerId="ADAL" clId="{FA099766-B1E9-4894-9345-F113E3571B1B}" dt="2023-12-21T20:37:50.864" v="18" actId="27784"/>
          <ac:picMkLst>
            <pc:docMk/>
            <pc:sldMk cId="55777309" sldId="260"/>
            <ac:picMk id="22" creationId="{D9B3EF49-B2D2-9045-BF3B-B34BCD194E1C}"/>
          </ac:picMkLst>
        </pc:picChg>
        <pc:picChg chg="mod">
          <ac:chgData name="Wolf Daniel" userId="6c5711b8-578f-4d36-989d-6d05a51a5dc1" providerId="ADAL" clId="{FA099766-B1E9-4894-9345-F113E3571B1B}" dt="2023-12-21T20:37:55.239" v="19" actId="27784"/>
          <ac:picMkLst>
            <pc:docMk/>
            <pc:sldMk cId="55777309" sldId="260"/>
            <ac:picMk id="23" creationId="{1C48D438-3DB9-5748-2741-51E30CCE40EA}"/>
          </ac:picMkLst>
        </pc:picChg>
        <pc:picChg chg="mod">
          <ac:chgData name="Wolf Daniel" userId="6c5711b8-578f-4d36-989d-6d05a51a5dc1" providerId="ADAL" clId="{FA099766-B1E9-4894-9345-F113E3571B1B}" dt="2023-12-21T20:37:59.551" v="20" actId="27784"/>
          <ac:picMkLst>
            <pc:docMk/>
            <pc:sldMk cId="55777309" sldId="260"/>
            <ac:picMk id="24" creationId="{B54EC9FF-2D64-DB1B-DFAE-E1D3E390ADE3}"/>
          </ac:picMkLst>
        </pc:picChg>
        <pc:picChg chg="mod">
          <ac:chgData name="Wolf Daniel" userId="6c5711b8-578f-4d36-989d-6d05a51a5dc1" providerId="ADAL" clId="{FA099766-B1E9-4894-9345-F113E3571B1B}" dt="2023-12-21T20:38:03.632" v="21" actId="27784"/>
          <ac:picMkLst>
            <pc:docMk/>
            <pc:sldMk cId="55777309" sldId="260"/>
            <ac:picMk id="25" creationId="{13B79EEF-BD91-DA3C-9726-23B741895975}"/>
          </ac:picMkLst>
        </pc:picChg>
        <pc:picChg chg="mod">
          <ac:chgData name="Wolf Daniel" userId="6c5711b8-578f-4d36-989d-6d05a51a5dc1" providerId="ADAL" clId="{FA099766-B1E9-4894-9345-F113E3571B1B}" dt="2023-12-21T20:38:08.112" v="22" actId="27784"/>
          <ac:picMkLst>
            <pc:docMk/>
            <pc:sldMk cId="55777309" sldId="260"/>
            <ac:picMk id="26" creationId="{619B5466-FC65-0A97-E144-3A9291F3F368}"/>
          </ac:picMkLst>
        </pc:picChg>
        <pc:picChg chg="mod">
          <ac:chgData name="Wolf Daniel" userId="6c5711b8-578f-4d36-989d-6d05a51a5dc1" providerId="ADAL" clId="{FA099766-B1E9-4894-9345-F113E3571B1B}" dt="2023-12-21T20:38:13.356" v="23" actId="27784"/>
          <ac:picMkLst>
            <pc:docMk/>
            <pc:sldMk cId="55777309" sldId="260"/>
            <ac:picMk id="27" creationId="{FCC42471-D3F5-2095-12A2-271140AB5A46}"/>
          </ac:picMkLst>
        </pc:picChg>
      </pc:sldChg>
      <pc:sldChg chg="modSp mod modMedia">
        <pc:chgData name="Wolf Daniel" userId="6c5711b8-578f-4d36-989d-6d05a51a5dc1" providerId="ADAL" clId="{FA099766-B1E9-4894-9345-F113E3571B1B}" dt="2023-12-21T20:38:30.421" v="27" actId="27784"/>
        <pc:sldMkLst>
          <pc:docMk/>
          <pc:sldMk cId="714850889" sldId="261"/>
        </pc:sldMkLst>
        <pc:picChg chg="mod">
          <ac:chgData name="Wolf Daniel" userId="6c5711b8-578f-4d36-989d-6d05a51a5dc1" providerId="ADAL" clId="{FA099766-B1E9-4894-9345-F113E3571B1B}" dt="2023-12-21T20:38:18.699" v="24" actId="27784"/>
          <ac:picMkLst>
            <pc:docMk/>
            <pc:sldMk cId="714850889" sldId="261"/>
            <ac:picMk id="12" creationId="{81FB03AB-CB18-743F-7C82-23B89C237CA0}"/>
          </ac:picMkLst>
        </pc:picChg>
        <pc:picChg chg="mod">
          <ac:chgData name="Wolf Daniel" userId="6c5711b8-578f-4d36-989d-6d05a51a5dc1" providerId="ADAL" clId="{FA099766-B1E9-4894-9345-F113E3571B1B}" dt="2023-12-21T20:38:23.158" v="25" actId="27784"/>
          <ac:picMkLst>
            <pc:docMk/>
            <pc:sldMk cId="714850889" sldId="261"/>
            <ac:picMk id="13" creationId="{912BA262-55A6-9B3E-FE5B-62B9770E84AF}"/>
          </ac:picMkLst>
        </pc:picChg>
        <pc:picChg chg="mod">
          <ac:chgData name="Wolf Daniel" userId="6c5711b8-578f-4d36-989d-6d05a51a5dc1" providerId="ADAL" clId="{FA099766-B1E9-4894-9345-F113E3571B1B}" dt="2023-12-21T20:38:26.780" v="26" actId="27784"/>
          <ac:picMkLst>
            <pc:docMk/>
            <pc:sldMk cId="714850889" sldId="261"/>
            <ac:picMk id="14" creationId="{6BA37147-9C55-4C8B-C474-F71908A43738}"/>
          </ac:picMkLst>
        </pc:picChg>
        <pc:picChg chg="mod">
          <ac:chgData name="Wolf Daniel" userId="6c5711b8-578f-4d36-989d-6d05a51a5dc1" providerId="ADAL" clId="{FA099766-B1E9-4894-9345-F113E3571B1B}" dt="2023-12-21T20:38:30.421" v="27" actId="27784"/>
          <ac:picMkLst>
            <pc:docMk/>
            <pc:sldMk cId="714850889" sldId="261"/>
            <ac:picMk id="15" creationId="{DCAEF025-F911-107A-5D33-E2F44A5C024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/Relationships>
</file>

<file path=ppt/slides/_rels/slide3.xml.rels><?xml version="1.0" encoding="UTF-8" standalone="yes"?>
<Relationships xmlns="http://schemas.openxmlformats.org/package/2006/relationships"><Relationship Id="rId13" Type="http://schemas.microsoft.com/office/2007/relationships/media" Target="../media/media7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2.m4a"/><Relationship Id="rId21" Type="http://schemas.openxmlformats.org/officeDocument/2006/relationships/image" Target="../media/image28.png"/><Relationship Id="rId34" Type="http://schemas.microsoft.com/office/2017/04/relationships/track" Target="../media/track6.vtt"/><Relationship Id="rId7" Type="http://schemas.microsoft.com/office/2007/relationships/media" Target="../media/media4.m4a"/><Relationship Id="rId12" Type="http://schemas.openxmlformats.org/officeDocument/2006/relationships/audio" Target="../media/media6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5.vtt"/><Relationship Id="rId2" Type="http://schemas.openxmlformats.org/officeDocument/2006/relationships/audio" Target="../media/media1.m4a"/><Relationship Id="rId16" Type="http://schemas.openxmlformats.org/officeDocument/2006/relationships/audio" Target="../media/media8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11" Type="http://schemas.microsoft.com/office/2007/relationships/media" Target="../media/media6.m4a"/><Relationship Id="rId24" Type="http://schemas.openxmlformats.org/officeDocument/2006/relationships/image" Target="../media/image31.svg"/><Relationship Id="rId32" Type="http://schemas.microsoft.com/office/2017/04/relationships/track" Target="../media/track4.vtt"/><Relationship Id="rId5" Type="http://schemas.microsoft.com/office/2007/relationships/media" Target="../media/media3.m4a"/><Relationship Id="rId15" Type="http://schemas.microsoft.com/office/2007/relationships/media" Target="../media/media8.m4a"/><Relationship Id="rId23" Type="http://schemas.openxmlformats.org/officeDocument/2006/relationships/image" Target="../media/image30.png"/><Relationship Id="rId28" Type="http://schemas.microsoft.com/office/2017/04/relationships/track" Target="../media/track1.vtt"/><Relationship Id="rId36" Type="http://schemas.microsoft.com/office/2017/04/relationships/track" Target="../media/track8.vtt"/><Relationship Id="rId10" Type="http://schemas.openxmlformats.org/officeDocument/2006/relationships/audio" Target="../media/media5.m4a"/><Relationship Id="rId19" Type="http://schemas.openxmlformats.org/officeDocument/2006/relationships/image" Target="../media/image26.png"/><Relationship Id="rId31" Type="http://schemas.microsoft.com/office/2017/04/relationships/track" Target="../media/track3.vtt"/><Relationship Id="rId4" Type="http://schemas.openxmlformats.org/officeDocument/2006/relationships/audio" Target="../media/media2.m4a"/><Relationship Id="rId9" Type="http://schemas.microsoft.com/office/2007/relationships/media" Target="../media/media5.m4a"/><Relationship Id="rId14" Type="http://schemas.openxmlformats.org/officeDocument/2006/relationships/audio" Target="../media/media7.m4a"/><Relationship Id="rId22" Type="http://schemas.openxmlformats.org/officeDocument/2006/relationships/image" Target="../media/image29.svg"/><Relationship Id="rId27" Type="http://schemas.openxmlformats.org/officeDocument/2006/relationships/image" Target="../media/image34.png"/><Relationship Id="rId30" Type="http://schemas.microsoft.com/office/2017/04/relationships/track" Target="../media/track2.vtt"/><Relationship Id="rId35" Type="http://schemas.microsoft.com/office/2017/04/relationships/track" Target="../media/track7.vtt"/><Relationship Id="rId8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13" Type="http://schemas.microsoft.com/office/2007/relationships/media" Target="../media/media15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0.m4a"/><Relationship Id="rId21" Type="http://schemas.openxmlformats.org/officeDocument/2006/relationships/image" Target="../media/image28.png"/><Relationship Id="rId34" Type="http://schemas.microsoft.com/office/2017/04/relationships/track" Target="../media/track14.vtt"/><Relationship Id="rId7" Type="http://schemas.microsoft.com/office/2007/relationships/media" Target="../media/media12.m4a"/><Relationship Id="rId12" Type="http://schemas.openxmlformats.org/officeDocument/2006/relationships/audio" Target="../media/media14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13.vtt"/><Relationship Id="rId2" Type="http://schemas.openxmlformats.org/officeDocument/2006/relationships/audio" Target="../media/media9.m4a"/><Relationship Id="rId16" Type="http://schemas.openxmlformats.org/officeDocument/2006/relationships/audio" Target="../media/media16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11" Type="http://schemas.microsoft.com/office/2007/relationships/media" Target="../media/media14.m4a"/><Relationship Id="rId24" Type="http://schemas.openxmlformats.org/officeDocument/2006/relationships/image" Target="../media/image31.svg"/><Relationship Id="rId32" Type="http://schemas.microsoft.com/office/2017/04/relationships/track" Target="../media/track12.vtt"/><Relationship Id="rId5" Type="http://schemas.microsoft.com/office/2007/relationships/media" Target="../media/media11.m4a"/><Relationship Id="rId15" Type="http://schemas.microsoft.com/office/2007/relationships/media" Target="../media/media16.m4a"/><Relationship Id="rId23" Type="http://schemas.openxmlformats.org/officeDocument/2006/relationships/image" Target="../media/image30.png"/><Relationship Id="rId28" Type="http://schemas.microsoft.com/office/2017/04/relationships/track" Target="../media/track9.vtt"/><Relationship Id="rId36" Type="http://schemas.microsoft.com/office/2017/04/relationships/track" Target="../media/track16.vtt"/><Relationship Id="rId10" Type="http://schemas.openxmlformats.org/officeDocument/2006/relationships/audio" Target="../media/media13.m4a"/><Relationship Id="rId19" Type="http://schemas.openxmlformats.org/officeDocument/2006/relationships/image" Target="../media/image26.png"/><Relationship Id="rId31" Type="http://schemas.microsoft.com/office/2017/04/relationships/track" Target="../media/track11.vtt"/><Relationship Id="rId4" Type="http://schemas.openxmlformats.org/officeDocument/2006/relationships/audio" Target="../media/media10.m4a"/><Relationship Id="rId9" Type="http://schemas.microsoft.com/office/2007/relationships/media" Target="../media/media13.m4a"/><Relationship Id="rId14" Type="http://schemas.openxmlformats.org/officeDocument/2006/relationships/audio" Target="../media/media15.m4a"/><Relationship Id="rId22" Type="http://schemas.openxmlformats.org/officeDocument/2006/relationships/image" Target="../media/image29.svg"/><Relationship Id="rId27" Type="http://schemas.openxmlformats.org/officeDocument/2006/relationships/image" Target="../media/image36.png"/><Relationship Id="rId30" Type="http://schemas.microsoft.com/office/2017/04/relationships/track" Target="../media/track10.vtt"/><Relationship Id="rId35" Type="http://schemas.microsoft.com/office/2017/04/relationships/track" Target="../media/track15.vtt"/><Relationship Id="rId8" Type="http://schemas.openxmlformats.org/officeDocument/2006/relationships/audio" Target="../media/media12.m4a"/></Relationships>
</file>

<file path=ppt/slides/_rels/slide5.xml.rels><?xml version="1.0" encoding="UTF-8" standalone="yes"?>
<Relationships xmlns="http://schemas.openxmlformats.org/package/2006/relationships"><Relationship Id="rId13" Type="http://schemas.microsoft.com/office/2007/relationships/media" Target="../media/media23.m4a"/><Relationship Id="rId18" Type="http://schemas.openxmlformats.org/officeDocument/2006/relationships/image" Target="../media/image1.png"/><Relationship Id="rId26" Type="http://schemas.openxmlformats.org/officeDocument/2006/relationships/image" Target="../media/image33.svg"/><Relationship Id="rId3" Type="http://schemas.microsoft.com/office/2007/relationships/media" Target="../media/media18.m4a"/><Relationship Id="rId21" Type="http://schemas.openxmlformats.org/officeDocument/2006/relationships/image" Target="../media/image28.png"/><Relationship Id="rId34" Type="http://schemas.microsoft.com/office/2017/04/relationships/track" Target="../media/track22.vtt"/><Relationship Id="rId7" Type="http://schemas.microsoft.com/office/2007/relationships/media" Target="../media/media20.m4a"/><Relationship Id="rId12" Type="http://schemas.openxmlformats.org/officeDocument/2006/relationships/audio" Target="../media/media22.m4a"/><Relationship Id="rId17" Type="http://schemas.openxmlformats.org/officeDocument/2006/relationships/slideLayout" Target="../slideLayouts/slideLayout7.xml"/><Relationship Id="rId25" Type="http://schemas.openxmlformats.org/officeDocument/2006/relationships/image" Target="../media/image32.png"/><Relationship Id="rId33" Type="http://schemas.microsoft.com/office/2017/04/relationships/track" Target="../media/track21.vtt"/><Relationship Id="rId2" Type="http://schemas.openxmlformats.org/officeDocument/2006/relationships/audio" Target="../media/media17.m4a"/><Relationship Id="rId16" Type="http://schemas.openxmlformats.org/officeDocument/2006/relationships/audio" Target="../media/media24.m4a"/><Relationship Id="rId20" Type="http://schemas.openxmlformats.org/officeDocument/2006/relationships/image" Target="../media/image27.svg"/><Relationship Id="rId29" Type="http://schemas.openxmlformats.org/officeDocument/2006/relationships/image" Target="../media/image35.png"/><Relationship Id="rId1" Type="http://schemas.microsoft.com/office/2007/relationships/media" Target="../media/media17.m4a"/><Relationship Id="rId6" Type="http://schemas.openxmlformats.org/officeDocument/2006/relationships/audio" Target="../media/media19.m4a"/><Relationship Id="rId11" Type="http://schemas.microsoft.com/office/2007/relationships/media" Target="../media/media22.m4a"/><Relationship Id="rId24" Type="http://schemas.openxmlformats.org/officeDocument/2006/relationships/image" Target="../media/image31.svg"/><Relationship Id="rId32" Type="http://schemas.microsoft.com/office/2017/04/relationships/track" Target="../media/track20.vtt"/><Relationship Id="rId5" Type="http://schemas.microsoft.com/office/2007/relationships/media" Target="../media/media19.m4a"/><Relationship Id="rId15" Type="http://schemas.microsoft.com/office/2007/relationships/media" Target="../media/media24.m4a"/><Relationship Id="rId23" Type="http://schemas.openxmlformats.org/officeDocument/2006/relationships/image" Target="../media/image30.png"/><Relationship Id="rId28" Type="http://schemas.microsoft.com/office/2017/04/relationships/track" Target="../media/track17.vtt"/><Relationship Id="rId36" Type="http://schemas.microsoft.com/office/2017/04/relationships/track" Target="../media/track24.vtt"/><Relationship Id="rId10" Type="http://schemas.openxmlformats.org/officeDocument/2006/relationships/audio" Target="../media/media21.m4a"/><Relationship Id="rId19" Type="http://schemas.openxmlformats.org/officeDocument/2006/relationships/image" Target="../media/image26.png"/><Relationship Id="rId31" Type="http://schemas.microsoft.com/office/2017/04/relationships/track" Target="../media/track19.vtt"/><Relationship Id="rId4" Type="http://schemas.openxmlformats.org/officeDocument/2006/relationships/audio" Target="../media/media18.m4a"/><Relationship Id="rId9" Type="http://schemas.microsoft.com/office/2007/relationships/media" Target="../media/media21.m4a"/><Relationship Id="rId14" Type="http://schemas.openxmlformats.org/officeDocument/2006/relationships/audio" Target="../media/media23.m4a"/><Relationship Id="rId22" Type="http://schemas.openxmlformats.org/officeDocument/2006/relationships/image" Target="../media/image29.svg"/><Relationship Id="rId27" Type="http://schemas.openxmlformats.org/officeDocument/2006/relationships/image" Target="../media/image37.png"/><Relationship Id="rId30" Type="http://schemas.microsoft.com/office/2017/04/relationships/track" Target="../media/track18.vtt"/><Relationship Id="rId35" Type="http://schemas.microsoft.com/office/2017/04/relationships/track" Target="../media/track23.vtt"/><Relationship Id="rId8" Type="http://schemas.openxmlformats.org/officeDocument/2006/relationships/audio" Target="../media/media20.m4a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28.m4a"/><Relationship Id="rId13" Type="http://schemas.openxmlformats.org/officeDocument/2006/relationships/image" Target="../media/image28.png"/><Relationship Id="rId18" Type="http://schemas.openxmlformats.org/officeDocument/2006/relationships/image" Target="../media/image33.svg"/><Relationship Id="rId3" Type="http://schemas.microsoft.com/office/2007/relationships/media" Target="../media/media26.m4a"/><Relationship Id="rId21" Type="http://schemas.openxmlformats.org/officeDocument/2006/relationships/image" Target="../media/image35.png"/><Relationship Id="rId7" Type="http://schemas.microsoft.com/office/2007/relationships/media" Target="../media/media28.m4a"/><Relationship Id="rId12" Type="http://schemas.openxmlformats.org/officeDocument/2006/relationships/image" Target="../media/image27.svg"/><Relationship Id="rId17" Type="http://schemas.openxmlformats.org/officeDocument/2006/relationships/image" Target="../media/image32.png"/><Relationship Id="rId2" Type="http://schemas.openxmlformats.org/officeDocument/2006/relationships/audio" Target="../media/media25.m4a"/><Relationship Id="rId16" Type="http://schemas.openxmlformats.org/officeDocument/2006/relationships/image" Target="../media/image31.svg"/><Relationship Id="rId20" Type="http://schemas.microsoft.com/office/2017/04/relationships/track" Target="../media/track25.vtt"/><Relationship Id="rId1" Type="http://schemas.microsoft.com/office/2007/relationships/media" Target="../media/media25.m4a"/><Relationship Id="rId6" Type="http://schemas.openxmlformats.org/officeDocument/2006/relationships/audio" Target="../media/media27.m4a"/><Relationship Id="rId11" Type="http://schemas.openxmlformats.org/officeDocument/2006/relationships/image" Target="../media/image26.png"/><Relationship Id="rId24" Type="http://schemas.microsoft.com/office/2017/04/relationships/track" Target="../media/track28.vtt"/><Relationship Id="rId5" Type="http://schemas.microsoft.com/office/2007/relationships/media" Target="../media/media27.m4a"/><Relationship Id="rId15" Type="http://schemas.openxmlformats.org/officeDocument/2006/relationships/image" Target="../media/image30.png"/><Relationship Id="rId23" Type="http://schemas.microsoft.com/office/2017/04/relationships/track" Target="../media/track27.vtt"/><Relationship Id="rId10" Type="http://schemas.openxmlformats.org/officeDocument/2006/relationships/image" Target="../media/image1.png"/><Relationship Id="rId19" Type="http://schemas.openxmlformats.org/officeDocument/2006/relationships/image" Target="../media/image38.png"/><Relationship Id="rId4" Type="http://schemas.openxmlformats.org/officeDocument/2006/relationships/audio" Target="../media/media26.m4a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9.svg"/><Relationship Id="rId22" Type="http://schemas.microsoft.com/office/2017/04/relationships/track" Target="../media/track26.vt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742801"/>
            <a:ext cx="11854169" cy="6640897"/>
            <a:chOff x="0" y="0"/>
            <a:chExt cx="4009929" cy="224642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009929" cy="2246427"/>
            </a:xfrm>
            <a:custGeom>
              <a:avLst/>
              <a:gdLst/>
              <a:ahLst/>
              <a:cxnLst/>
              <a:rect l="l" t="t" r="r" b="b"/>
              <a:pathLst>
                <a:path w="4009929" h="2246427">
                  <a:moveTo>
                    <a:pt x="0" y="0"/>
                  </a:moveTo>
                  <a:lnTo>
                    <a:pt x="4009929" y="0"/>
                  </a:lnTo>
                  <a:lnTo>
                    <a:pt x="4009929" y="2246427"/>
                  </a:lnTo>
                  <a:lnTo>
                    <a:pt x="0" y="2246427"/>
                  </a:lnTo>
                  <a:close/>
                </a:path>
              </a:pathLst>
            </a:custGeom>
            <a:solidFill>
              <a:srgbClr val="91C26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cartoon of a child holding a large pencil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50286"/>
          <a:stretch>
            <a:fillRect/>
          </a:stretch>
        </p:blipFill>
        <p:spPr>
          <a:xfrm>
            <a:off x="3216915" y="6001368"/>
            <a:ext cx="11854169" cy="4382370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908637">
            <a:off x="15313726" y="6504283"/>
            <a:ext cx="2169659" cy="214599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r="31760"/>
          <a:stretch>
            <a:fillRect/>
          </a:stretch>
        </p:blipFill>
        <p:spPr>
          <a:xfrm>
            <a:off x="16657255" y="3581267"/>
            <a:ext cx="2137543" cy="1284292"/>
          </a:xfrm>
          <a:prstGeom prst="rect">
            <a:avLst/>
          </a:prstGeom>
        </p:spPr>
      </p:pic>
      <p:pic>
        <p:nvPicPr>
          <p:cNvPr id="10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r="38261" b="23740"/>
          <a:stretch>
            <a:fillRect/>
          </a:stretch>
        </p:blipFill>
        <p:spPr>
          <a:xfrm>
            <a:off x="1053966" y="4900072"/>
            <a:ext cx="1141620" cy="1129871"/>
          </a:xfrm>
          <a:prstGeom prst="rect">
            <a:avLst/>
          </a:prstGeom>
        </p:spPr>
      </p:pic>
      <p:pic>
        <p:nvPicPr>
          <p:cNvPr id="11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870932" y="7710628"/>
            <a:ext cx="1784906" cy="963849"/>
          </a:xfrm>
          <a:prstGeom prst="rect">
            <a:avLst/>
          </a:prstGeom>
        </p:spPr>
      </p:pic>
      <p:pic>
        <p:nvPicPr>
          <p:cNvPr id="12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15773912" y="1028700"/>
            <a:ext cx="1952114" cy="998018"/>
          </a:xfrm>
          <a:prstGeom prst="rect">
            <a:avLst/>
          </a:prstGeom>
        </p:spPr>
      </p:pic>
      <p:pic>
        <p:nvPicPr>
          <p:cNvPr id="13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rot="-899377">
            <a:off x="539946" y="953723"/>
            <a:ext cx="2169659" cy="2145990"/>
          </a:xfrm>
          <a:prstGeom prst="rect">
            <a:avLst/>
          </a:prstGeom>
        </p:spPr>
      </p:pic>
      <p:grpSp>
        <p:nvGrpSpPr>
          <p:cNvPr id="14" name="Group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216915" y="0"/>
            <a:ext cx="11854169" cy="1962017"/>
            <a:chOff x="0" y="0"/>
            <a:chExt cx="3122086" cy="51674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22086" cy="516745"/>
            </a:xfrm>
            <a:custGeom>
              <a:avLst/>
              <a:gdLst/>
              <a:ahLst/>
              <a:cxnLst/>
              <a:rect l="l" t="t" r="r" b="b"/>
              <a:pathLst>
                <a:path w="3122086" h="516745">
                  <a:moveTo>
                    <a:pt x="0" y="0"/>
                  </a:moveTo>
                  <a:lnTo>
                    <a:pt x="3122086" y="0"/>
                  </a:lnTo>
                  <a:lnTo>
                    <a:pt x="3122086" y="516745"/>
                  </a:lnTo>
                  <a:lnTo>
                    <a:pt x="0" y="516745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7" name="TextBox 17"/>
          <p:cNvSpPr txBox="1">
            <a:spLocks noGrp="1"/>
          </p:cNvSpPr>
          <p:nvPr>
            <p:ph type="title" idx="4294967295"/>
          </p:nvPr>
        </p:nvSpPr>
        <p:spPr>
          <a:xfrm>
            <a:off x="3505200" y="3021983"/>
            <a:ext cx="11277599" cy="15388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Sons des </a:t>
            </a:r>
            <a:r>
              <a:rPr kumimoji="0" lang="en-US" sz="10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li Bold"/>
                <a:ea typeface="+mn-ea"/>
                <a:cs typeface="+mn-cs"/>
              </a:rPr>
              <a:t>Voyelles</a:t>
            </a:r>
            <a:endParaRPr kumimoji="0" lang="en-US" sz="10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li Bold"/>
              <a:ea typeface="+mn-ea"/>
              <a:cs typeface="+mn-cs"/>
            </a:endParaRPr>
          </a:p>
        </p:txBody>
      </p:sp>
      <p:grpSp>
        <p:nvGrpSpPr>
          <p:cNvPr id="18" name="Group 18" descr="NYCPS Literacy Collaborative Logo"/>
          <p:cNvGrpSpPr/>
          <p:nvPr/>
        </p:nvGrpSpPr>
        <p:grpSpPr>
          <a:xfrm>
            <a:off x="7783427" y="110259"/>
            <a:ext cx="2721147" cy="1741498"/>
            <a:chOff x="0" y="0"/>
            <a:chExt cx="3628195" cy="2321998"/>
          </a:xfrm>
        </p:grpSpPr>
        <p:grpSp>
          <p:nvGrpSpPr>
            <p:cNvPr id="19" name="Group 19"/>
            <p:cNvGrpSpPr>
              <a:grpSpLocks noChangeAspect="1"/>
            </p:cNvGrpSpPr>
            <p:nvPr/>
          </p:nvGrpSpPr>
          <p:grpSpPr>
            <a:xfrm>
              <a:off x="1000050" y="0"/>
              <a:ext cx="1628095" cy="1628095"/>
              <a:chOff x="0" y="0"/>
              <a:chExt cx="6355080" cy="6355080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6355080" cy="6355080"/>
              </a:xfrm>
              <a:custGeom>
                <a:avLst/>
                <a:gdLst/>
                <a:ahLst/>
                <a:cxnLst/>
                <a:rect l="l" t="t" r="r" b="b"/>
                <a:pathLst>
                  <a:path w="6355080" h="6355080">
                    <a:moveTo>
                      <a:pt x="3177540" y="6355080"/>
                    </a:moveTo>
                    <a:cubicBezTo>
                      <a:pt x="2329180" y="6355080"/>
                      <a:pt x="1530350" y="6024880"/>
                      <a:pt x="930910" y="5424170"/>
                    </a:cubicBezTo>
                    <a:cubicBezTo>
                      <a:pt x="330200" y="4824730"/>
                      <a:pt x="0" y="4025900"/>
                      <a:pt x="0" y="3177540"/>
                    </a:cubicBezTo>
                    <a:cubicBezTo>
                      <a:pt x="0" y="2329180"/>
                      <a:pt x="330200" y="1530350"/>
                      <a:pt x="930910" y="930910"/>
                    </a:cubicBezTo>
                    <a:cubicBezTo>
                      <a:pt x="1530350" y="330200"/>
                      <a:pt x="2329180" y="0"/>
                      <a:pt x="3177540" y="0"/>
                    </a:cubicBezTo>
                    <a:cubicBezTo>
                      <a:pt x="4025900" y="0"/>
                      <a:pt x="4824730" y="330200"/>
                      <a:pt x="5424170" y="930910"/>
                    </a:cubicBezTo>
                    <a:cubicBezTo>
                      <a:pt x="6024880" y="1531620"/>
                      <a:pt x="6355080" y="2329180"/>
                      <a:pt x="6355080" y="3177540"/>
                    </a:cubicBezTo>
                    <a:cubicBezTo>
                      <a:pt x="6355080" y="4025900"/>
                      <a:pt x="6024880" y="4824730"/>
                      <a:pt x="5424170" y="5424170"/>
                    </a:cubicBezTo>
                    <a:cubicBezTo>
                      <a:pt x="4824730" y="6024880"/>
                      <a:pt x="4025900" y="6355080"/>
                      <a:pt x="3177540" y="6355080"/>
                    </a:cubicBezTo>
                    <a:close/>
                    <a:moveTo>
                      <a:pt x="3177540" y="190500"/>
                    </a:moveTo>
                    <a:cubicBezTo>
                      <a:pt x="2379980" y="190500"/>
                      <a:pt x="1629410" y="501650"/>
                      <a:pt x="1065530" y="1065530"/>
                    </a:cubicBezTo>
                    <a:cubicBezTo>
                      <a:pt x="501650" y="1629410"/>
                      <a:pt x="190500" y="2379980"/>
                      <a:pt x="190500" y="3177540"/>
                    </a:cubicBezTo>
                    <a:cubicBezTo>
                      <a:pt x="190500" y="3975100"/>
                      <a:pt x="501650" y="4725670"/>
                      <a:pt x="1065530" y="5289550"/>
                    </a:cubicBezTo>
                    <a:cubicBezTo>
                      <a:pt x="1629410" y="5853430"/>
                      <a:pt x="2379980" y="6164580"/>
                      <a:pt x="3177540" y="6164580"/>
                    </a:cubicBezTo>
                    <a:cubicBezTo>
                      <a:pt x="3975100" y="6164580"/>
                      <a:pt x="4725670" y="5853430"/>
                      <a:pt x="5289550" y="5289550"/>
                    </a:cubicBezTo>
                    <a:cubicBezTo>
                      <a:pt x="5853430" y="4725670"/>
                      <a:pt x="6164580" y="3975100"/>
                      <a:pt x="6164580" y="3177540"/>
                    </a:cubicBezTo>
                    <a:cubicBezTo>
                      <a:pt x="6164580" y="2379980"/>
                      <a:pt x="5853430" y="1629410"/>
                      <a:pt x="5289550" y="1065530"/>
                    </a:cubicBezTo>
                    <a:cubicBezTo>
                      <a:pt x="4725670" y="501650"/>
                      <a:pt x="3975100" y="190500"/>
                      <a:pt x="3177540" y="190500"/>
                    </a:cubicBezTo>
                    <a:close/>
                  </a:path>
                </a:pathLst>
              </a:custGeom>
              <a:solidFill>
                <a:srgbClr val="FCFDFC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1174845" y="223567"/>
              <a:ext cx="1278505" cy="1037187"/>
            </a:xfrm>
            <a:prstGeom prst="rect">
              <a:avLst/>
            </a:prstGeom>
          </p:spPr>
        </p:pic>
        <p:sp>
          <p:nvSpPr>
            <p:cNvPr id="22" name="TextBox 22"/>
            <p:cNvSpPr txBox="1"/>
            <p:nvPr/>
          </p:nvSpPr>
          <p:spPr>
            <a:xfrm>
              <a:off x="0" y="1705586"/>
              <a:ext cx="3628195" cy="3641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76"/>
                </a:lnSpc>
                <a:spcBef>
                  <a:spcPct val="0"/>
                </a:spcBef>
              </a:pPr>
              <a:r>
                <a:rPr lang="en-US" sz="1625" spc="76">
                  <a:solidFill>
                    <a:srgbClr val="FFFFFF"/>
                  </a:solidFill>
                  <a:latin typeface="Acherus Grotesque Light Bold"/>
                </a:rPr>
                <a:t>NYC PUBLIC SCHOOLS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83589" y="2089564"/>
              <a:ext cx="3061018" cy="232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416"/>
                </a:lnSpc>
                <a:spcBef>
                  <a:spcPct val="0"/>
                </a:spcBef>
              </a:pPr>
              <a:r>
                <a:rPr lang="en-US" sz="1011" spc="118">
                  <a:solidFill>
                    <a:srgbClr val="FFFFFF"/>
                  </a:solidFill>
                  <a:latin typeface="Acherus Grotesque Light Bold"/>
                </a:rPr>
                <a:t>LITERACY COLLABORATIVE</a:t>
              </a:r>
            </a:p>
          </p:txBody>
        </p:sp>
      </p:grpSp>
      <p:sp>
        <p:nvSpPr>
          <p:cNvPr id="24" name="TextBox 17">
            <a:extLst>
              <a:ext uri="{FF2B5EF4-FFF2-40B4-BE49-F238E27FC236}">
                <a16:creationId xmlns:a16="http://schemas.microsoft.com/office/drawing/2014/main" id="{656A010A-EE2F-2CEF-206B-D43B9B803621}"/>
              </a:ext>
            </a:extLst>
          </p:cNvPr>
          <p:cNvSpPr txBox="1"/>
          <p:nvPr/>
        </p:nvSpPr>
        <p:spPr>
          <a:xfrm>
            <a:off x="3505200" y="4560213"/>
            <a:ext cx="11277600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  <a:latin typeface="Mali Bold"/>
              </a:rPr>
              <a:t>Une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activité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interactive pour les enfants et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leurs</a:t>
            </a:r>
            <a:r>
              <a:rPr lang="en-US" sz="2800" dirty="0">
                <a:solidFill>
                  <a:srgbClr val="FFFFFF"/>
                </a:solidFill>
                <a:latin typeface="Mali Bold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Mali Bold"/>
              </a:rPr>
              <a:t>familles</a:t>
            </a:r>
            <a:endParaRPr lang="en-US" sz="2800" dirty="0">
              <a:solidFill>
                <a:srgbClr val="FFFFFF"/>
              </a:solidFill>
              <a:latin typeface="Mali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2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Picture 3" descr="clipboar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548" r="2376" b="10164"/>
          <a:stretch>
            <a:fillRect/>
          </a:stretch>
        </p:blipFill>
        <p:spPr>
          <a:xfrm rot="247948">
            <a:off x="6809685" y="647734"/>
            <a:ext cx="10092142" cy="10285277"/>
          </a:xfrm>
          <a:prstGeom prst="rect">
            <a:avLst/>
          </a:prstGeom>
        </p:spPr>
      </p:pic>
      <p:grpSp>
        <p:nvGrpSpPr>
          <p:cNvPr id="4" name="Group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0500" y="9258300"/>
            <a:ext cx="18669000" cy="1181100"/>
            <a:chOff x="0" y="0"/>
            <a:chExt cx="6315193" cy="399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15192" cy="399533"/>
            </a:xfrm>
            <a:custGeom>
              <a:avLst/>
              <a:gdLst/>
              <a:ahLst/>
              <a:cxnLst/>
              <a:rect l="l" t="t" r="r" b="b"/>
              <a:pathLst>
                <a:path w="6315192" h="399533">
                  <a:moveTo>
                    <a:pt x="0" y="0"/>
                  </a:moveTo>
                  <a:lnTo>
                    <a:pt x="6315192" y="0"/>
                  </a:lnTo>
                  <a:lnTo>
                    <a:pt x="6315192" y="399533"/>
                  </a:lnTo>
                  <a:lnTo>
                    <a:pt x="0" y="399533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TextBox 6"/>
          <p:cNvSpPr txBox="1">
            <a:spLocks noGrp="1"/>
          </p:cNvSpPr>
          <p:nvPr>
            <p:ph type="title" idx="4294967295"/>
          </p:nvPr>
        </p:nvSpPr>
        <p:spPr>
          <a:xfrm>
            <a:off x="323883" y="106971"/>
            <a:ext cx="8969249" cy="104329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2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899" b="0" i="0" u="none" strike="noStrike" kern="1200" cap="none" spc="0" normalizeH="0" baseline="0" noProof="0" dirty="0">
                <a:ln>
                  <a:noFill/>
                </a:ln>
                <a:solidFill>
                  <a:srgbClr val="203963"/>
                </a:solidFill>
                <a:effectLst/>
                <a:uLnTx/>
                <a:uFillTx/>
                <a:latin typeface="Cooper Hewitt Bold"/>
                <a:ea typeface="+mn-ea"/>
                <a:cs typeface="+mn-cs"/>
              </a:rPr>
              <a:t>ITINÉRAIRE</a:t>
            </a:r>
          </a:p>
        </p:txBody>
      </p:sp>
      <p:pic>
        <p:nvPicPr>
          <p:cNvPr id="7" name="Picture 7" descr="girl wearing a crown sitting on a pile of book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343025" y="1986576"/>
            <a:ext cx="6318881" cy="7688904"/>
          </a:xfrm>
          <a:prstGeom prst="rect">
            <a:avLst/>
          </a:prstGeom>
        </p:spPr>
      </p:pic>
      <p:pic>
        <p:nvPicPr>
          <p:cNvPr id="8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-881058">
            <a:off x="749310" y="3262576"/>
            <a:ext cx="1832711" cy="1390569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rot="-219437">
            <a:off x="3656442" y="1324638"/>
            <a:ext cx="1484135" cy="94984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77533B-D065-905F-1678-73AE7420DEC5}"/>
              </a:ext>
            </a:extLst>
          </p:cNvPr>
          <p:cNvSpPr txBox="1"/>
          <p:nvPr/>
        </p:nvSpPr>
        <p:spPr>
          <a:xfrm rot="200018">
            <a:off x="8326336" y="2547162"/>
            <a:ext cx="729526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i="0" u="none" strike="noStrike" dirty="0">
                <a:solidFill>
                  <a:srgbClr val="000000"/>
                </a:solidFill>
                <a:effectLst/>
              </a:rPr>
              <a:t>SONS VOWEL</a:t>
            </a:r>
            <a:endParaRPr lang="en-US" sz="4400" b="1" dirty="0"/>
          </a:p>
          <a:p>
            <a:pPr algn="ctr"/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Asseyez-vous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avec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votre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enfant et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cliquez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sur la carte et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écoutez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ou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les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lettres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, le mot-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clé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et le son.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Répétez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la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ou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les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lettres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, le mot-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clé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et le son pour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votre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enfant et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demandez-lui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de le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répéter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après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vous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sz="2800" dirty="0"/>
          </a:p>
          <a:p>
            <a:pPr marL="342900" indent="-342900">
              <a:buFont typeface="+mj-lt"/>
              <a:buAutoNum type="arabicPeriod"/>
            </a:pP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Demandez-leur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: «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À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quels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mots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pouvez-vous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penser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qui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ont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ces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2800" b="0" i="0" u="none" strike="noStrike" dirty="0" err="1">
                <a:solidFill>
                  <a:srgbClr val="000000"/>
                </a:solidFill>
                <a:effectLst/>
              </a:rPr>
              <a:t>voyelles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</a:rPr>
              <a:t> ? »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apple, safe, acorn, Alaska&#10;bottom row:&#10;wash, squat, elephant, Pet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3283788" y="1028700"/>
            <a:ext cx="11720423" cy="8278159"/>
          </a:xfrm>
          <a:prstGeom prst="rect">
            <a:avLst/>
          </a:prstGeom>
        </p:spPr>
      </p:pic>
      <p:pic>
        <p:nvPicPr>
          <p:cNvPr id="20" name="Audio Recording Aug 10, 2021 at 10:57:35 AM" descr="Audio Recording Aug 10, 2021 at 10:57:35 AM">
            <a:hlinkClick r:id="" action="ppaction://media"/>
            <a:extLst>
              <a:ext uri="{FF2B5EF4-FFF2-40B4-BE49-F238E27FC236}">
                <a16:creationId xmlns:a16="http://schemas.microsoft.com/office/drawing/2014/main" id="{EB3860E3-F0F8-375D-84DF-42798F2FA8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EC92768-DD0F-4947-A20C-E06025DF137A}" label="a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4381500"/>
            <a:ext cx="609600" cy="609600"/>
          </a:xfrm>
          <a:prstGeom prst="rect">
            <a:avLst/>
          </a:prstGeom>
        </p:spPr>
      </p:pic>
      <p:pic>
        <p:nvPicPr>
          <p:cNvPr id="21" name="Audio Recording Aug 10, 2021 at 10:57:52 AM" descr="Audio Recording Aug 10, 2021 at 10:57:52 AM">
            <a:hlinkClick r:id="" action="ppaction://media"/>
            <a:extLst>
              <a:ext uri="{FF2B5EF4-FFF2-40B4-BE49-F238E27FC236}">
                <a16:creationId xmlns:a16="http://schemas.microsoft.com/office/drawing/2014/main" id="{A84BA2AE-8AA3-BB09-5CBB-D44864A2A0C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D9873193-B791-4FBF-A351-7D7A21C8AC1F}" label="a_2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3800" y="4389379"/>
            <a:ext cx="609600" cy="609600"/>
          </a:xfrm>
          <a:prstGeom prst="rect">
            <a:avLst/>
          </a:prstGeom>
        </p:spPr>
      </p:pic>
      <p:pic>
        <p:nvPicPr>
          <p:cNvPr id="22" name="Audio Recording Aug 10, 2021 at 10:58:12 AM" descr="Audio Recording Aug 10, 2021 at 10:58:12 AM">
            <a:hlinkClick r:id="" action="ppaction://media"/>
            <a:extLst>
              <a:ext uri="{FF2B5EF4-FFF2-40B4-BE49-F238E27FC236}">
                <a16:creationId xmlns:a16="http://schemas.microsoft.com/office/drawing/2014/main" id="{FBDF2C37-068B-145C-2D00-BF952C357AAB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33CBFAC-C6F7-4BBC-9F3D-8393E6D91BE4}" label="a_3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430777" y="4389379"/>
            <a:ext cx="609600" cy="609600"/>
          </a:xfrm>
          <a:prstGeom prst="rect">
            <a:avLst/>
          </a:prstGeom>
        </p:spPr>
      </p:pic>
      <p:pic>
        <p:nvPicPr>
          <p:cNvPr id="23" name="Audio Recording Aug 10, 2021 at 10:58:34 AM" descr="Audio Recording Aug 10, 2021 at 10:58:34 AM">
            <a:hlinkClick r:id="" action="ppaction://media"/>
            <a:extLst>
              <a:ext uri="{FF2B5EF4-FFF2-40B4-BE49-F238E27FC236}">
                <a16:creationId xmlns:a16="http://schemas.microsoft.com/office/drawing/2014/main" id="{4EB9073B-5A1F-3443-769D-2E52B5F71888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851C3A2-644D-4234-A524-46C10DE9705F}" label="a_4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17754" y="4389379"/>
            <a:ext cx="609600" cy="609600"/>
          </a:xfrm>
          <a:prstGeom prst="rect">
            <a:avLst/>
          </a:prstGeom>
        </p:spPr>
      </p:pic>
      <p:pic>
        <p:nvPicPr>
          <p:cNvPr id="24" name="Audio Recording Aug 10, 2021 at 10:58:54 AM" descr="Audio Recording Aug 10, 2021 at 10:58:54 AM">
            <a:hlinkClick r:id="" action="ppaction://media"/>
            <a:extLst>
              <a:ext uri="{FF2B5EF4-FFF2-40B4-BE49-F238E27FC236}">
                <a16:creationId xmlns:a16="http://schemas.microsoft.com/office/drawing/2014/main" id="{62C63745-B285-4541-5642-E7481BAA1CC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BBBFC17-61F5-4747-94FF-D219D7C96CD5}" label="a_5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572000" y="8426014"/>
            <a:ext cx="609600" cy="609600"/>
          </a:xfrm>
          <a:prstGeom prst="rect">
            <a:avLst/>
          </a:prstGeom>
        </p:spPr>
      </p:pic>
      <p:pic>
        <p:nvPicPr>
          <p:cNvPr id="25" name="Audio Recording Aug 10, 2021 at 10:59:18 AM" descr="Audio Recording Aug 10, 2021 at 10:59:18 AM">
            <a:hlinkClick r:id="" action="ppaction://media"/>
            <a:extLst>
              <a:ext uri="{FF2B5EF4-FFF2-40B4-BE49-F238E27FC236}">
                <a16:creationId xmlns:a16="http://schemas.microsoft.com/office/drawing/2014/main" id="{F1215BC0-8771-DC8A-C9B1-6C6CF932E702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2452B65A-D1FC-4CAB-BE57-7707B38FF8AC}" label="a_6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450012" y="8426014"/>
            <a:ext cx="609600" cy="609600"/>
          </a:xfrm>
          <a:prstGeom prst="rect">
            <a:avLst/>
          </a:prstGeom>
        </p:spPr>
      </p:pic>
      <p:pic>
        <p:nvPicPr>
          <p:cNvPr id="26" name="Audio Recording Aug 10, 2021 at 10:59:32 AM" descr="Audio Recording Aug 10, 2021 at 10:59:32 AM">
            <a:hlinkClick r:id="" action="ppaction://media"/>
            <a:extLst>
              <a:ext uri="{FF2B5EF4-FFF2-40B4-BE49-F238E27FC236}">
                <a16:creationId xmlns:a16="http://schemas.microsoft.com/office/drawing/2014/main" id="{B3DE5E9F-F560-20E9-E7C8-E14EFC7F15E4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D2B9843-FFC1-4088-AAD0-C7002ABCE9C2}" label="e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328024" y="8426014"/>
            <a:ext cx="609600" cy="609600"/>
          </a:xfrm>
          <a:prstGeom prst="rect">
            <a:avLst/>
          </a:prstGeom>
        </p:spPr>
      </p:pic>
      <p:pic>
        <p:nvPicPr>
          <p:cNvPr id="27" name="Audio Recording Aug 10, 2021 at 10:59:50 AM" descr="Audio Recording Aug 10, 2021 at 10:59:50 AM">
            <a:hlinkClick r:id="" action="ppaction://media"/>
            <a:extLst>
              <a:ext uri="{FF2B5EF4-FFF2-40B4-BE49-F238E27FC236}">
                <a16:creationId xmlns:a16="http://schemas.microsoft.com/office/drawing/2014/main" id="{0815410A-E8DE-B11F-F41D-C6B0716718A8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FA97DED-5464-4EC7-A48A-D3C849E2C896}" label="e_2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322236" y="8426014"/>
            <a:ext cx="605118" cy="605118"/>
          </a:xfrm>
          <a:prstGeom prst="rect">
            <a:avLst/>
          </a:prstGeom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86A79034-517C-9422-64D0-8E423E8FEA8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9710" y="9240738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76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2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6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99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543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86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me, itch, pine, hi&#10;bottom row:&#10;animal, million, champion, octopus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3" cy="8264857"/>
          </a:xfrm>
          <a:prstGeom prst="rect">
            <a:avLst/>
          </a:prstGeom>
        </p:spPr>
      </p:pic>
      <p:pic>
        <p:nvPicPr>
          <p:cNvPr id="12" name="Audio Recording Aug 10, 2021 at 11:00:23 AM" descr="Audio Recording Aug 10, 2021 at 11:00:23 AM">
            <a:hlinkClick r:id="" action="ppaction://media"/>
            <a:extLst>
              <a:ext uri="{FF2B5EF4-FFF2-40B4-BE49-F238E27FC236}">
                <a16:creationId xmlns:a16="http://schemas.microsoft.com/office/drawing/2014/main" id="{8751C3C3-AE6C-F24B-0623-BE3CFFC8BE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133BC6F-85F2-42B2-A06A-FCF2E8016246}" label="e_3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349083"/>
            <a:ext cx="784786" cy="701442"/>
          </a:xfrm>
          <a:prstGeom prst="rect">
            <a:avLst/>
          </a:prstGeom>
        </p:spPr>
      </p:pic>
      <p:pic>
        <p:nvPicPr>
          <p:cNvPr id="13" name="Audio Recording Aug 10, 2021 at 11:00:40 AM" descr="Audio Recording Aug 10, 2021 at 11:00:40 AM">
            <a:hlinkClick r:id="" action="ppaction://media"/>
            <a:extLst>
              <a:ext uri="{FF2B5EF4-FFF2-40B4-BE49-F238E27FC236}">
                <a16:creationId xmlns:a16="http://schemas.microsoft.com/office/drawing/2014/main" id="{07826B30-48D7-640E-B23F-7C0A2A59AB9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02D93973-1233-42AF-8F71-BF442D07EB4F}" label="i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4316199"/>
            <a:ext cx="784786" cy="784786"/>
          </a:xfrm>
          <a:prstGeom prst="rect">
            <a:avLst/>
          </a:prstGeom>
        </p:spPr>
      </p:pic>
      <p:pic>
        <p:nvPicPr>
          <p:cNvPr id="14" name="Audio Recording Aug 10, 2021 at 11:01:20 AM" descr="Audio Recording Aug 10, 2021 at 11:01:20 AM">
            <a:hlinkClick r:id="" action="ppaction://media"/>
            <a:extLst>
              <a:ext uri="{FF2B5EF4-FFF2-40B4-BE49-F238E27FC236}">
                <a16:creationId xmlns:a16="http://schemas.microsoft.com/office/drawing/2014/main" id="{08A12F01-A78A-A740-0F8A-4B45DE80019A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E8A86AC-86D0-4E00-B675-11C35A40F503}" label="i_2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3" y="4328560"/>
            <a:ext cx="784785" cy="784785"/>
          </a:xfrm>
          <a:prstGeom prst="rect">
            <a:avLst/>
          </a:prstGeom>
        </p:spPr>
      </p:pic>
      <p:pic>
        <p:nvPicPr>
          <p:cNvPr id="15" name="Audio Recording Aug 10, 2021 at 11:01:41 AM" descr="Audio Recording Aug 10, 2021 at 11:01:41 AM">
            <a:hlinkClick r:id="" action="ppaction://media"/>
            <a:extLst>
              <a:ext uri="{FF2B5EF4-FFF2-40B4-BE49-F238E27FC236}">
                <a16:creationId xmlns:a16="http://schemas.microsoft.com/office/drawing/2014/main" id="{C46F20FD-42BB-B5AE-9520-91AD19B2935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8E196EA-DC3C-4B2E-A560-C5ECF6F29693}" label="i_3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263000" y="4316199"/>
            <a:ext cx="784784" cy="784784"/>
          </a:xfrm>
          <a:prstGeom prst="rect">
            <a:avLst/>
          </a:prstGeom>
        </p:spPr>
      </p:pic>
      <p:pic>
        <p:nvPicPr>
          <p:cNvPr id="16" name="Audio Recording Aug 10, 2021 at 11:02:22 AM" descr="Audio Recording Aug 10, 2021 at 11:02:22 AM">
            <a:hlinkClick r:id="" action="ppaction://media"/>
            <a:extLst>
              <a:ext uri="{FF2B5EF4-FFF2-40B4-BE49-F238E27FC236}">
                <a16:creationId xmlns:a16="http://schemas.microsoft.com/office/drawing/2014/main" id="{C6F3845F-94C6-11BC-D4EA-D152A3B47168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F88B6CEF-87FC-462E-BFFF-476EFF950E47}" label="i_4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8301943"/>
            <a:ext cx="784786" cy="784786"/>
          </a:xfrm>
          <a:prstGeom prst="rect">
            <a:avLst/>
          </a:prstGeom>
        </p:spPr>
      </p:pic>
      <p:pic>
        <p:nvPicPr>
          <p:cNvPr id="17" name="Audio Recording Aug 10, 2021 at 11:02:47 AM" descr="Audio Recording Aug 10, 2021 at 11:02:47 AM">
            <a:hlinkClick r:id="" action="ppaction://media"/>
            <a:extLst>
              <a:ext uri="{FF2B5EF4-FFF2-40B4-BE49-F238E27FC236}">
                <a16:creationId xmlns:a16="http://schemas.microsoft.com/office/drawing/2014/main" id="{E0FE366B-CF0D-1871-0DAE-29DD5F2A480B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E3E9796B-AA68-403A-AF00-D17674EB9357}" label="i_5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548998" y="8301943"/>
            <a:ext cx="784786" cy="784786"/>
          </a:xfrm>
          <a:prstGeom prst="rect">
            <a:avLst/>
          </a:prstGeom>
        </p:spPr>
      </p:pic>
      <p:pic>
        <p:nvPicPr>
          <p:cNvPr id="18" name="Audio Recording Aug 10, 2021 at 11:03:01 AM" descr="Audio Recording Aug 10, 2021 at 11:03:01 AM">
            <a:hlinkClick r:id="" action="ppaction://media"/>
            <a:extLst>
              <a:ext uri="{FF2B5EF4-FFF2-40B4-BE49-F238E27FC236}">
                <a16:creationId xmlns:a16="http://schemas.microsoft.com/office/drawing/2014/main" id="{E0A3C175-7E3E-25FB-EE41-C0FBBCC6A0EE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34F1892-C325-4BA5-8695-5141B2B02A3A}" label="i_6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209804" y="8331771"/>
            <a:ext cx="784784" cy="784784"/>
          </a:xfrm>
          <a:prstGeom prst="rect">
            <a:avLst/>
          </a:prstGeom>
        </p:spPr>
      </p:pic>
      <p:pic>
        <p:nvPicPr>
          <p:cNvPr id="19" name="Audio Recording Aug 10, 2021 at 11:03:14 AM" descr="Audio Recording Aug 10, 2021 at 11:03:14 AM">
            <a:hlinkClick r:id="" action="ppaction://media"/>
            <a:extLst>
              <a:ext uri="{FF2B5EF4-FFF2-40B4-BE49-F238E27FC236}">
                <a16:creationId xmlns:a16="http://schemas.microsoft.com/office/drawing/2014/main" id="{E7F6B1B2-A75C-4E80-B68D-EF14FC9292BA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DF292C1-BED2-4177-A4C1-7C5D349FC251}" label="o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94808" y="8331771"/>
            <a:ext cx="784784" cy="784784"/>
          </a:xfrm>
          <a:prstGeom prst="rect">
            <a:avLst/>
          </a:prstGeom>
        </p:spPr>
      </p:pic>
      <p:sp>
        <p:nvSpPr>
          <p:cNvPr id="21" name="Title 11">
            <a:extLst>
              <a:ext uri="{FF2B5EF4-FFF2-40B4-BE49-F238E27FC236}">
                <a16:creationId xmlns:a16="http://schemas.microsoft.com/office/drawing/2014/main" id="{C09FF839-C18A-F571-C124-8B7B71B11C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7630" y="9251649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2</a:t>
            </a:r>
          </a:p>
        </p:txBody>
      </p:sp>
    </p:spTree>
    <p:extLst>
      <p:ext uri="{BB962C8B-B14F-4D97-AF65-F5344CB8AC3E}">
        <p14:creationId xmlns:p14="http://schemas.microsoft.com/office/powerpoint/2010/main" val="252824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67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73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0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420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467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448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top row:&#10;cone, no, up, mule&#10;bottom row:&#10;rule, pupil, flu, cry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83788" y="1035351"/>
            <a:ext cx="11720422" cy="8264857"/>
          </a:xfrm>
          <a:prstGeom prst="rect">
            <a:avLst/>
          </a:prstGeom>
        </p:spPr>
      </p:pic>
      <p:pic>
        <p:nvPicPr>
          <p:cNvPr id="20" name="Audio Recording Aug 10, 2021 at 11:03:54 AM" descr="Audio Recording Aug 10, 2021 at 11:03:54 AM">
            <a:hlinkClick r:id="" action="ppaction://media"/>
            <a:extLst>
              <a:ext uri="{FF2B5EF4-FFF2-40B4-BE49-F238E27FC236}">
                <a16:creationId xmlns:a16="http://schemas.microsoft.com/office/drawing/2014/main" id="{D7B06B80-B72B-965E-5FD9-CBA843F5C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5016C03D-32E3-46C4-BCF5-9452F4574811}" label="o_2" lang="" r:embed="rId28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495800" y="4249848"/>
            <a:ext cx="893652" cy="893652"/>
          </a:xfrm>
          <a:prstGeom prst="rect">
            <a:avLst/>
          </a:prstGeom>
        </p:spPr>
      </p:pic>
      <p:pic>
        <p:nvPicPr>
          <p:cNvPr id="21" name="Audio Recording Aug 10, 2021 at 11:04:08 AM" descr="Audio Recording Aug 10, 2021 at 11:04:08 AM">
            <a:hlinkClick r:id="" action="ppaction://media"/>
            <a:extLst>
              <a:ext uri="{FF2B5EF4-FFF2-40B4-BE49-F238E27FC236}">
                <a16:creationId xmlns:a16="http://schemas.microsoft.com/office/drawing/2014/main" id="{A1CF8B3D-DC66-7352-225A-53F3E07691D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9DF8923-6C40-4D95-98A0-E7E404F9D973}" label="o_3" lang="" r:embed="rId3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4249849"/>
            <a:ext cx="893651" cy="893651"/>
          </a:xfrm>
          <a:prstGeom prst="rect">
            <a:avLst/>
          </a:prstGeom>
        </p:spPr>
      </p:pic>
      <p:pic>
        <p:nvPicPr>
          <p:cNvPr id="22" name="Audio Recording Aug 10, 2021 at 11:04:23 AM" descr="Audio Recording Aug 10, 2021 at 11:04:23 AM">
            <a:hlinkClick r:id="" action="ppaction://media"/>
            <a:extLst>
              <a:ext uri="{FF2B5EF4-FFF2-40B4-BE49-F238E27FC236}">
                <a16:creationId xmlns:a16="http://schemas.microsoft.com/office/drawing/2014/main" id="{D9B3EF49-B2D2-9045-BF3B-B34BCD194E1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1805ABA-2C9F-49D6-AC16-CF838E39AC83}" label="u" lang="" r:embed="rId31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4249850"/>
            <a:ext cx="893650" cy="893650"/>
          </a:xfrm>
          <a:prstGeom prst="rect">
            <a:avLst/>
          </a:prstGeom>
        </p:spPr>
      </p:pic>
      <p:pic>
        <p:nvPicPr>
          <p:cNvPr id="23" name="Audio Recording Aug 10, 2021 at 11:04:40 AM" descr="Audio Recording Aug 10, 2021 at 11:04:40 AM">
            <a:hlinkClick r:id="" action="ppaction://media"/>
            <a:extLst>
              <a:ext uri="{FF2B5EF4-FFF2-40B4-BE49-F238E27FC236}">
                <a16:creationId xmlns:a16="http://schemas.microsoft.com/office/drawing/2014/main" id="{1C48D438-3DB9-5748-2741-51E30CCE40EA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4B55EE2D-CF2C-421B-AC24-0C47A9DB8BF7}" label="u_2" lang="" r:embed="rId3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138609" y="4243124"/>
            <a:ext cx="893649" cy="893649"/>
          </a:xfrm>
          <a:prstGeom prst="rect">
            <a:avLst/>
          </a:prstGeom>
        </p:spPr>
      </p:pic>
      <p:pic>
        <p:nvPicPr>
          <p:cNvPr id="24" name="Audio Recording Aug 10, 2021 at 11:04:54 AM" descr="Audio Recording Aug 10, 2021 at 11:04:54 AM">
            <a:hlinkClick r:id="" action="ppaction://media"/>
            <a:extLst>
              <a:ext uri="{FF2B5EF4-FFF2-40B4-BE49-F238E27FC236}">
                <a16:creationId xmlns:a16="http://schemas.microsoft.com/office/drawing/2014/main" id="{B54EC9FF-2D64-DB1B-DFAE-E1D3E390ADE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1649FAB7-E711-4F20-8D42-F2ABAFE6EBC5}" label="u_3" lang="" r:embed="rId3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4343400" y="8211134"/>
            <a:ext cx="881014" cy="881014"/>
          </a:xfrm>
          <a:prstGeom prst="rect">
            <a:avLst/>
          </a:prstGeom>
        </p:spPr>
      </p:pic>
      <p:pic>
        <p:nvPicPr>
          <p:cNvPr id="25" name="Audio Recording Aug 10, 2021 at 11:05:13 AM" descr="Audio Recording Aug 10, 2021 at 11:05:13 AM">
            <a:hlinkClick r:id="" action="ppaction://media"/>
            <a:extLst>
              <a:ext uri="{FF2B5EF4-FFF2-40B4-BE49-F238E27FC236}">
                <a16:creationId xmlns:a16="http://schemas.microsoft.com/office/drawing/2014/main" id="{13B79EEF-BD91-DA3C-9726-23B741895975}"/>
              </a:ext>
            </a:extLst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D6E4BB2-97A5-4D83-B5A6-5394B7947B88}" label="u_4" lang="" r:embed="rId3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7347450" y="8233524"/>
            <a:ext cx="893651" cy="893651"/>
          </a:xfrm>
          <a:prstGeom prst="rect">
            <a:avLst/>
          </a:prstGeom>
        </p:spPr>
      </p:pic>
      <p:pic>
        <p:nvPicPr>
          <p:cNvPr id="26" name="Audio Recording Aug 10, 2021 at 11:05:28 AM" descr="Audio Recording Aug 10, 2021 at 11:05:28 AM">
            <a:hlinkClick r:id="" action="ppaction://media"/>
            <a:extLst>
              <a:ext uri="{FF2B5EF4-FFF2-40B4-BE49-F238E27FC236}">
                <a16:creationId xmlns:a16="http://schemas.microsoft.com/office/drawing/2014/main" id="{619B5466-FC65-0A97-E144-3A9291F3F368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977AAA9C-BC04-43BF-B89F-0F5116739559}" label="u_5" lang="" r:embed="rId35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0199100" y="8267912"/>
            <a:ext cx="893650" cy="893650"/>
          </a:xfrm>
          <a:prstGeom prst="rect">
            <a:avLst/>
          </a:prstGeom>
        </p:spPr>
      </p:pic>
      <p:pic>
        <p:nvPicPr>
          <p:cNvPr id="27" name="Audio Recording Aug 10, 2021 at 11:05:46 AM" descr="Audio Recording Aug 10, 2021 at 11:05:46 AM">
            <a:hlinkClick r:id="" action="ppaction://media"/>
            <a:extLst>
              <a:ext uri="{FF2B5EF4-FFF2-40B4-BE49-F238E27FC236}">
                <a16:creationId xmlns:a16="http://schemas.microsoft.com/office/drawing/2014/main" id="{FCC42471-D3F5-2095-12A2-271140AB5A46}"/>
              </a:ext>
            </a:extLst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AD32C61A-6A68-4D50-AB49-F215155AED5E}" label="y" lang="" r:embed="rId36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9"/>
          <a:stretch>
            <a:fillRect/>
          </a:stretch>
        </p:blipFill>
        <p:spPr>
          <a:xfrm>
            <a:off x="13050749" y="8212251"/>
            <a:ext cx="893649" cy="893649"/>
          </a:xfrm>
          <a:prstGeom prst="rect">
            <a:avLst/>
          </a:prstGeom>
        </p:spPr>
      </p:pic>
      <p:sp>
        <p:nvSpPr>
          <p:cNvPr id="13" name="Title 11">
            <a:extLst>
              <a:ext uri="{FF2B5EF4-FFF2-40B4-BE49-F238E27FC236}">
                <a16:creationId xmlns:a16="http://schemas.microsoft.com/office/drawing/2014/main" id="{5AD851B5-A9DC-81F3-FCDC-D39B6334A25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8901" y="9231134"/>
            <a:ext cx="8229600" cy="1143000"/>
          </a:xfrm>
        </p:spPr>
        <p:txBody>
          <a:bodyPr/>
          <a:lstStyle/>
          <a:p>
            <a:pPr algn="l"/>
            <a:r>
              <a:rPr lang="en-US" b="1" dirty="0">
                <a:solidFill>
                  <a:schemeClr val="bg1"/>
                </a:solidFill>
              </a:rPr>
              <a:t>Page 3</a:t>
            </a:r>
          </a:p>
        </p:txBody>
      </p:sp>
    </p:spTree>
    <p:extLst>
      <p:ext uri="{BB962C8B-B14F-4D97-AF65-F5344CB8AC3E}">
        <p14:creationId xmlns:p14="http://schemas.microsoft.com/office/powerpoint/2010/main" val="5577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1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92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480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51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5824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6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928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0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 yellow grid with white lines"/>
          <p:cNvPicPr>
            <a:picLocks noChangeAspect="1"/>
          </p:cNvPicPr>
          <p:nvPr/>
        </p:nvPicPr>
        <p:blipFill>
          <a:blip r:embed="rId10"/>
          <a:srcRect l="2072" t="56137" r="45332" b="1427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grpSp>
        <p:nvGrpSpPr>
          <p:cNvPr id="3" name="Group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 rot="-10800000">
            <a:off x="1028700" y="1028700"/>
            <a:ext cx="16230600" cy="8792319"/>
            <a:chOff x="0" y="0"/>
            <a:chExt cx="4641060" cy="2514120"/>
          </a:xfrm>
        </p:grpSpPr>
        <p:sp>
          <p:nvSpPr>
            <p:cNvPr id="4" name="Freeform 4"/>
            <p:cNvSpPr/>
            <p:nvPr/>
          </p:nvSpPr>
          <p:spPr>
            <a:xfrm>
              <a:off x="0" y="-3810"/>
              <a:ext cx="4644870" cy="2519200"/>
            </a:xfrm>
            <a:custGeom>
              <a:avLst/>
              <a:gdLst/>
              <a:ahLst/>
              <a:cxnLst/>
              <a:rect l="l" t="t" r="r" b="b"/>
              <a:pathLst>
                <a:path w="4644870" h="2519200">
                  <a:moveTo>
                    <a:pt x="4632170" y="38100"/>
                  </a:moveTo>
                  <a:cubicBezTo>
                    <a:pt x="4630900" y="34290"/>
                    <a:pt x="4630900" y="30480"/>
                    <a:pt x="4630900" y="25400"/>
                  </a:cubicBezTo>
                  <a:cubicBezTo>
                    <a:pt x="4630900" y="11430"/>
                    <a:pt x="4627090" y="6350"/>
                    <a:pt x="4613120" y="5080"/>
                  </a:cubicBezTo>
                  <a:cubicBezTo>
                    <a:pt x="4561773" y="3810"/>
                    <a:pt x="4473119" y="0"/>
                    <a:pt x="4388158" y="5080"/>
                  </a:cubicBezTo>
                  <a:cubicBezTo>
                    <a:pt x="4229319" y="12700"/>
                    <a:pt x="4074173" y="13970"/>
                    <a:pt x="3915334" y="13970"/>
                  </a:cubicBezTo>
                  <a:cubicBezTo>
                    <a:pt x="3675228" y="13970"/>
                    <a:pt x="3438815" y="10160"/>
                    <a:pt x="3198709" y="8890"/>
                  </a:cubicBezTo>
                  <a:cubicBezTo>
                    <a:pt x="3080503" y="7620"/>
                    <a:pt x="2965991" y="7620"/>
                    <a:pt x="2847785" y="8890"/>
                  </a:cubicBezTo>
                  <a:cubicBezTo>
                    <a:pt x="2718497" y="8890"/>
                    <a:pt x="2592903" y="11430"/>
                    <a:pt x="2463615" y="12700"/>
                  </a:cubicBezTo>
                  <a:cubicBezTo>
                    <a:pt x="2367573" y="13970"/>
                    <a:pt x="2275224" y="12700"/>
                    <a:pt x="2179182" y="16510"/>
                  </a:cubicBezTo>
                  <a:cubicBezTo>
                    <a:pt x="2083139" y="20320"/>
                    <a:pt x="1665724" y="20320"/>
                    <a:pt x="1569682" y="19050"/>
                  </a:cubicBezTo>
                  <a:cubicBezTo>
                    <a:pt x="1510578" y="17780"/>
                    <a:pt x="1318494" y="21590"/>
                    <a:pt x="1259390" y="21590"/>
                  </a:cubicBezTo>
                  <a:cubicBezTo>
                    <a:pt x="1181818" y="21590"/>
                    <a:pt x="1100551" y="22860"/>
                    <a:pt x="1022978" y="21590"/>
                  </a:cubicBezTo>
                  <a:cubicBezTo>
                    <a:pt x="930630" y="20320"/>
                    <a:pt x="838281" y="19050"/>
                    <a:pt x="745933" y="25400"/>
                  </a:cubicBezTo>
                  <a:cubicBezTo>
                    <a:pt x="653584" y="31750"/>
                    <a:pt x="561236" y="31750"/>
                    <a:pt x="468887" y="29210"/>
                  </a:cubicBezTo>
                  <a:cubicBezTo>
                    <a:pt x="372845" y="26670"/>
                    <a:pt x="280496" y="25400"/>
                    <a:pt x="184454" y="24130"/>
                  </a:cubicBezTo>
                  <a:cubicBezTo>
                    <a:pt x="125351" y="21590"/>
                    <a:pt x="62554" y="20320"/>
                    <a:pt x="39370" y="20320"/>
                  </a:cubicBezTo>
                  <a:cubicBezTo>
                    <a:pt x="26670" y="19050"/>
                    <a:pt x="13970" y="17780"/>
                    <a:pt x="0" y="16510"/>
                  </a:cubicBezTo>
                  <a:cubicBezTo>
                    <a:pt x="0" y="24130"/>
                    <a:pt x="0" y="29210"/>
                    <a:pt x="0" y="33020"/>
                  </a:cubicBezTo>
                  <a:cubicBezTo>
                    <a:pt x="7620" y="107468"/>
                    <a:pt x="3810" y="225049"/>
                    <a:pt x="2540" y="317572"/>
                  </a:cubicBezTo>
                  <a:cubicBezTo>
                    <a:pt x="1270" y="383109"/>
                    <a:pt x="2540" y="446719"/>
                    <a:pt x="2540" y="512256"/>
                  </a:cubicBezTo>
                  <a:cubicBezTo>
                    <a:pt x="3810" y="572011"/>
                    <a:pt x="5080" y="631765"/>
                    <a:pt x="6350" y="691520"/>
                  </a:cubicBezTo>
                  <a:cubicBezTo>
                    <a:pt x="7620" y="749347"/>
                    <a:pt x="6350" y="807174"/>
                    <a:pt x="7620" y="865001"/>
                  </a:cubicBezTo>
                  <a:cubicBezTo>
                    <a:pt x="8890" y="953669"/>
                    <a:pt x="10160" y="1042337"/>
                    <a:pt x="11430" y="1131005"/>
                  </a:cubicBezTo>
                  <a:cubicBezTo>
                    <a:pt x="11430" y="1163773"/>
                    <a:pt x="11430" y="2432111"/>
                    <a:pt x="11430" y="2464880"/>
                  </a:cubicBezTo>
                  <a:cubicBezTo>
                    <a:pt x="11430" y="2483640"/>
                    <a:pt x="15240" y="2487450"/>
                    <a:pt x="31750" y="2491260"/>
                  </a:cubicBezTo>
                  <a:cubicBezTo>
                    <a:pt x="43180" y="2493800"/>
                    <a:pt x="54610" y="2496340"/>
                    <a:pt x="77330" y="2497610"/>
                  </a:cubicBezTo>
                  <a:cubicBezTo>
                    <a:pt x="228781" y="2498880"/>
                    <a:pt x="380233" y="2500150"/>
                    <a:pt x="531684" y="2500150"/>
                  </a:cubicBezTo>
                  <a:cubicBezTo>
                    <a:pt x="564930" y="2500150"/>
                    <a:pt x="598175" y="2500150"/>
                    <a:pt x="631421" y="2500150"/>
                  </a:cubicBezTo>
                  <a:cubicBezTo>
                    <a:pt x="738545" y="2501420"/>
                    <a:pt x="841975" y="2505230"/>
                    <a:pt x="949100" y="2502690"/>
                  </a:cubicBezTo>
                  <a:cubicBezTo>
                    <a:pt x="1063612" y="2500150"/>
                    <a:pt x="1181818" y="2501420"/>
                    <a:pt x="1296330" y="2502690"/>
                  </a:cubicBezTo>
                  <a:cubicBezTo>
                    <a:pt x="1433006" y="2503960"/>
                    <a:pt x="2027730" y="2503960"/>
                    <a:pt x="2164406" y="2503960"/>
                  </a:cubicBezTo>
                  <a:cubicBezTo>
                    <a:pt x="2278918" y="2505230"/>
                    <a:pt x="2393430" y="2503960"/>
                    <a:pt x="2507943" y="2505230"/>
                  </a:cubicBezTo>
                  <a:cubicBezTo>
                    <a:pt x="2592903" y="2505230"/>
                    <a:pt x="2677864" y="2507770"/>
                    <a:pt x="2762825" y="2506500"/>
                  </a:cubicBezTo>
                  <a:cubicBezTo>
                    <a:pt x="2940134" y="2506500"/>
                    <a:pt x="3117443" y="2503960"/>
                    <a:pt x="3294752" y="2505230"/>
                  </a:cubicBezTo>
                  <a:cubicBezTo>
                    <a:pt x="3564410" y="2506500"/>
                    <a:pt x="3834067" y="2510310"/>
                    <a:pt x="4103725" y="2512850"/>
                  </a:cubicBezTo>
                  <a:cubicBezTo>
                    <a:pt x="4192379" y="2514120"/>
                    <a:pt x="4281034" y="2512850"/>
                    <a:pt x="4369689" y="2511580"/>
                  </a:cubicBezTo>
                  <a:cubicBezTo>
                    <a:pt x="4447261" y="2510310"/>
                    <a:pt x="4524834" y="2510310"/>
                    <a:pt x="4596610" y="2516660"/>
                  </a:cubicBezTo>
                  <a:cubicBezTo>
                    <a:pt x="4609310" y="2519200"/>
                    <a:pt x="4618200" y="2512850"/>
                    <a:pt x="4619470" y="2498880"/>
                  </a:cubicBezTo>
                  <a:cubicBezTo>
                    <a:pt x="4620740" y="2483640"/>
                    <a:pt x="4622010" y="2468400"/>
                    <a:pt x="4622010" y="2443677"/>
                  </a:cubicBezTo>
                  <a:cubicBezTo>
                    <a:pt x="4624550" y="2378139"/>
                    <a:pt x="4627090" y="1077033"/>
                    <a:pt x="4629629" y="1011496"/>
                  </a:cubicBezTo>
                  <a:cubicBezTo>
                    <a:pt x="4630900" y="986437"/>
                    <a:pt x="4630900" y="961379"/>
                    <a:pt x="4630900" y="938248"/>
                  </a:cubicBezTo>
                  <a:cubicBezTo>
                    <a:pt x="4632170" y="872711"/>
                    <a:pt x="4633440" y="807174"/>
                    <a:pt x="4634710" y="739709"/>
                  </a:cubicBezTo>
                  <a:cubicBezTo>
                    <a:pt x="4635979" y="662606"/>
                    <a:pt x="4635979" y="587431"/>
                    <a:pt x="4635979" y="510329"/>
                  </a:cubicBezTo>
                  <a:cubicBezTo>
                    <a:pt x="4635979" y="485270"/>
                    <a:pt x="4637250" y="460212"/>
                    <a:pt x="4637250" y="437081"/>
                  </a:cubicBezTo>
                  <a:cubicBezTo>
                    <a:pt x="4637250" y="373472"/>
                    <a:pt x="4635979" y="311789"/>
                    <a:pt x="4637250" y="248180"/>
                  </a:cubicBezTo>
                  <a:cubicBezTo>
                    <a:pt x="4641060" y="182643"/>
                    <a:pt x="4644870" y="90120"/>
                    <a:pt x="4632170" y="3810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-193035" y="9258300"/>
            <a:ext cx="18674069" cy="1125438"/>
            <a:chOff x="0" y="0"/>
            <a:chExt cx="6316907" cy="3807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16907" cy="380704"/>
            </a:xfrm>
            <a:custGeom>
              <a:avLst/>
              <a:gdLst/>
              <a:ahLst/>
              <a:cxnLst/>
              <a:rect l="l" t="t" r="r" b="b"/>
              <a:pathLst>
                <a:path w="6316907" h="380704">
                  <a:moveTo>
                    <a:pt x="0" y="0"/>
                  </a:moveTo>
                  <a:lnTo>
                    <a:pt x="6316907" y="0"/>
                  </a:lnTo>
                  <a:lnTo>
                    <a:pt x="6316907" y="380704"/>
                  </a:lnTo>
                  <a:lnTo>
                    <a:pt x="0" y="380704"/>
                  </a:lnTo>
                  <a:close/>
                </a:path>
              </a:pathLst>
            </a:custGeom>
            <a:solidFill>
              <a:srgbClr val="203963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 descr="pencil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rot="-298026">
            <a:off x="370857" y="-423972"/>
            <a:ext cx="948888" cy="3649570"/>
          </a:xfrm>
          <a:prstGeom prst="rect">
            <a:avLst/>
          </a:prstGeom>
        </p:spPr>
      </p:pic>
      <p:pic>
        <p:nvPicPr>
          <p:cNvPr id="8" name="Picture 8" descr="books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560670">
            <a:off x="15545748" y="7848929"/>
            <a:ext cx="2438220" cy="3944180"/>
          </a:xfrm>
          <a:prstGeom prst="rect">
            <a:avLst/>
          </a:prstGeom>
        </p:spPr>
      </p:pic>
      <p:pic>
        <p:nvPicPr>
          <p:cNvPr id="9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503094" y="6397854"/>
            <a:ext cx="1784906" cy="963849"/>
          </a:xfrm>
          <a:prstGeom prst="rect">
            <a:avLst/>
          </a:prstGeom>
        </p:spPr>
      </p:pic>
      <p:pic>
        <p:nvPicPr>
          <p:cNvPr id="10" name="Picture 10" descr="paperclip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475961" y="249628"/>
            <a:ext cx="1271836" cy="1558145"/>
          </a:xfrm>
          <a:prstGeom prst="rect">
            <a:avLst/>
          </a:prstGeom>
        </p:spPr>
      </p:pic>
      <p:pic>
        <p:nvPicPr>
          <p:cNvPr id="11" name="Picture 10" descr="flashcards (from left to right)&#10;baby, reply, gym, type">
            <a:extLst>
              <a:ext uri="{FF2B5EF4-FFF2-40B4-BE49-F238E27FC236}">
                <a16:creationId xmlns:a16="http://schemas.microsoft.com/office/drawing/2014/main" id="{0E0B36F9-DB1C-855D-AB4E-BD9E8D77A33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10289" y="2497091"/>
            <a:ext cx="14454098" cy="5096277"/>
          </a:xfrm>
          <a:prstGeom prst="rect">
            <a:avLst/>
          </a:prstGeom>
        </p:spPr>
      </p:pic>
      <p:pic>
        <p:nvPicPr>
          <p:cNvPr id="12" name="Audio Recording Aug 10, 2021 at 11:06:27 AM" descr="Audio Recording Aug 10, 2021 at 11:06:27 AM">
            <a:hlinkClick r:id="" action="ppaction://media"/>
            <a:extLst>
              <a:ext uri="{FF2B5EF4-FFF2-40B4-BE49-F238E27FC236}">
                <a16:creationId xmlns:a16="http://schemas.microsoft.com/office/drawing/2014/main" id="{81FB03AB-CB18-743F-7C82-23B89C237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61E52B1-AE82-48DA-9A94-C06878B9D1B0}" label="y_2" lang="" r:embed="rId20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352800" y="6444357"/>
            <a:ext cx="974663" cy="974663"/>
          </a:xfrm>
          <a:prstGeom prst="rect">
            <a:avLst/>
          </a:prstGeom>
        </p:spPr>
      </p:pic>
      <p:pic>
        <p:nvPicPr>
          <p:cNvPr id="13" name="Audio Recording Aug 10, 2021 at 11:06:41 AM" descr="Audio Recording Aug 10, 2021 at 11:06:41 AM">
            <a:hlinkClick r:id="" action="ppaction://media"/>
            <a:extLst>
              <a:ext uri="{FF2B5EF4-FFF2-40B4-BE49-F238E27FC236}">
                <a16:creationId xmlns:a16="http://schemas.microsoft.com/office/drawing/2014/main" id="{912BA262-55A6-9B3E-FE5B-62B9770E84AF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83E5538F-4F82-4DC4-9B69-8B42E6FEF1F3}" label="y_3" lang="" r:embed="rId22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6934200" y="6444357"/>
            <a:ext cx="974663" cy="974663"/>
          </a:xfrm>
          <a:prstGeom prst="rect">
            <a:avLst/>
          </a:prstGeom>
        </p:spPr>
      </p:pic>
      <p:pic>
        <p:nvPicPr>
          <p:cNvPr id="14" name="Audio Recording Aug 10, 2021 at 11:06:55 AM" descr="Audio Recording Aug 10, 2021 at 11:06:55 AM">
            <a:hlinkClick r:id="" action="ppaction://media"/>
            <a:extLst>
              <a:ext uri="{FF2B5EF4-FFF2-40B4-BE49-F238E27FC236}">
                <a16:creationId xmlns:a16="http://schemas.microsoft.com/office/drawing/2014/main" id="{6BA37147-9C55-4C8B-C474-F71908A4373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7AC963AC-7B71-466C-B704-15EBE24692E4}" label="y_4" lang="" r:embed="rId23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515600" y="6516075"/>
            <a:ext cx="974663" cy="974663"/>
          </a:xfrm>
          <a:prstGeom prst="rect">
            <a:avLst/>
          </a:prstGeom>
        </p:spPr>
      </p:pic>
      <p:pic>
        <p:nvPicPr>
          <p:cNvPr id="15" name="Audio Recording Aug 10, 2021 at 11:07:16 AM" descr="Audio Recording Aug 10, 2021 at 11:07:16 AM">
            <a:hlinkClick r:id="" action="ppaction://media"/>
            <a:extLst>
              <a:ext uri="{FF2B5EF4-FFF2-40B4-BE49-F238E27FC236}">
                <a16:creationId xmlns:a16="http://schemas.microsoft.com/office/drawing/2014/main" id="{DCAEF025-F911-107A-5D33-E2F44A5C0246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>
                  <p14:extLst>
                    <p:ext uri="{3AFAAA56-56D3-431D-BCD4-E75A35582382}">
                      <p173:tracksInfo xmlns:p173="http://schemas.microsoft.com/office/powerpoint/2017/3/main" displayLoc="slide">
                        <p173:trackLst>
                          <p173:track id="{3F6DB221-A823-4933-962C-7D3BDF026AE9}" label="y_5" lang="" r:embed="rId24"/>
                        </p173:trackLst>
                      </p173:tracksInfo>
                    </p:ext>
                  </p14:extLst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4012447" y="6567985"/>
            <a:ext cx="922753" cy="922753"/>
          </a:xfrm>
          <a:prstGeom prst="rect">
            <a:avLst/>
          </a:prstGeom>
        </p:spPr>
      </p:pic>
      <p:sp>
        <p:nvSpPr>
          <p:cNvPr id="17" name="Title 11">
            <a:extLst>
              <a:ext uri="{FF2B5EF4-FFF2-40B4-BE49-F238E27FC236}">
                <a16:creationId xmlns:a16="http://schemas.microsoft.com/office/drawing/2014/main" id="{23857D23-97A4-D9B2-1BD6-C1653B5BF35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38125" y="9301163"/>
            <a:ext cx="8229600" cy="1143000"/>
          </a:xfrm>
        </p:spPr>
        <p:txBody>
          <a:bodyPr/>
          <a:lstStyle/>
          <a:p>
            <a:pPr algn="l"/>
            <a:r>
              <a:rPr lang="en-US" b="1">
                <a:solidFill>
                  <a:schemeClr val="bg1"/>
                </a:solidFill>
              </a:rPr>
              <a:t>Page 4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485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18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543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8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851540D6D735D4BAE457246C73A6226" ma:contentTypeVersion="19" ma:contentTypeDescription="Create a new document." ma:contentTypeScope="" ma:versionID="f625a48e1043341a92fd857b5dda7e29">
  <xsd:schema xmlns:xsd="http://www.w3.org/2001/XMLSchema" xmlns:xs="http://www.w3.org/2001/XMLSchema" xmlns:p="http://schemas.microsoft.com/office/2006/metadata/properties" xmlns:ns1="http://schemas.microsoft.com/sharepoint/v3" xmlns:ns2="3ddef870-78e6-4e08-81ff-966b41a1dc15" xmlns:ns3="657e93d4-c665-4b58-87e4-2781e3a19857" targetNamespace="http://schemas.microsoft.com/office/2006/metadata/properties" ma:root="true" ma:fieldsID="ae1923bb0fb63bed612fb4121388faa3" ns1:_="" ns2:_="" ns3:_="">
    <xsd:import namespace="http://schemas.microsoft.com/sharepoint/v3"/>
    <xsd:import namespace="3ddef870-78e6-4e08-81ff-966b41a1dc15"/>
    <xsd:import namespace="657e93d4-c665-4b58-87e4-2781e3a198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def870-78e6-4e08-81ff-966b41a1d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5ca87873-bdaf-4156-af8e-11c8208359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3d4-c665-4b58-87e4-2781e3a1985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a01315-a85b-4b92-8275-ab31f9d634e3}" ma:internalName="TaxCatchAll" ma:showField="CatchAllData" ma:web="657e93d4-c665-4b58-87e4-2781e3a198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CBAD83-41D5-45EC-9864-D5E40A8C69C1}"/>
</file>

<file path=customXml/itemProps2.xml><?xml version="1.0" encoding="utf-8"?>
<ds:datastoreItem xmlns:ds="http://schemas.openxmlformats.org/officeDocument/2006/customXml" ds:itemID="{C7B481D9-E088-4F01-A0A2-75B59F400630}"/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86</Words>
  <Application>Microsoft Office PowerPoint</Application>
  <PresentationFormat>Custom</PresentationFormat>
  <Paragraphs>16</Paragraphs>
  <Slides>6</Slides>
  <Notes>0</Notes>
  <HiddenSlides>0</HiddenSlides>
  <MMClips>28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Cooper Hewitt Bold</vt:lpstr>
      <vt:lpstr>Acherus Grotesque Light Bold</vt:lpstr>
      <vt:lpstr>Calibri</vt:lpstr>
      <vt:lpstr>Arial</vt:lpstr>
      <vt:lpstr>Mali Bold</vt:lpstr>
      <vt:lpstr>Office Theme</vt:lpstr>
      <vt:lpstr>Sons des Voyelles</vt:lpstr>
      <vt:lpstr>ITINÉRAIRE</vt:lpstr>
      <vt:lpstr>Page 1</vt:lpstr>
      <vt:lpstr>Page 2</vt:lpstr>
      <vt:lpstr>Page 3</vt:lpstr>
      <vt:lpstr>Page 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DIRECTIONS</dc:title>
  <cp:lastModifiedBy>Wolf Daniel</cp:lastModifiedBy>
  <cp:revision>5</cp:revision>
  <dcterms:created xsi:type="dcterms:W3CDTF">2006-08-16T00:00:00Z</dcterms:created>
  <dcterms:modified xsi:type="dcterms:W3CDTF">2023-12-21T20:38:37Z</dcterms:modified>
  <dc:identifier>DAFRYEIHZ1c</dc:identifier>
</cp:coreProperties>
</file>