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A7FDB-CB63-44F0-B493-1BBA8E3B17F7}" v="11" dt="2023-12-19T19:36:56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08B45CD7-D24D-2844-B615-6E0E8D5A98C4}"/>
    <pc:docChg chg="modSld">
      <pc:chgData name="Wolf Daniel" userId="6c5711b8-578f-4d36-989d-6d05a51a5dc1" providerId="ADAL" clId="{08B45CD7-D24D-2844-B615-6E0E8D5A98C4}" dt="2023-12-20T17:12:29.395" v="4"/>
      <pc:docMkLst>
        <pc:docMk/>
      </pc:docMkLst>
      <pc:sldChg chg="modSp mod">
        <pc:chgData name="Wolf Daniel" userId="6c5711b8-578f-4d36-989d-6d05a51a5dc1" providerId="ADAL" clId="{08B45CD7-D24D-2844-B615-6E0E8D5A98C4}" dt="2023-12-20T17:12:13.371" v="0"/>
        <pc:sldMkLst>
          <pc:docMk/>
          <pc:sldMk cId="0" sldId="258"/>
        </pc:sldMkLst>
        <pc:spChg chg="mod">
          <ac:chgData name="Wolf Daniel" userId="6c5711b8-578f-4d36-989d-6d05a51a5dc1" providerId="ADAL" clId="{08B45CD7-D24D-2844-B615-6E0E8D5A98C4}" dt="2023-12-20T17:12:13.371" v="0"/>
          <ac:spMkLst>
            <pc:docMk/>
            <pc:sldMk cId="0" sldId="258"/>
            <ac:spMk id="13" creationId="{E067B8FE-15ED-8658-89FC-C582D833F2F1}"/>
          </ac:spMkLst>
        </pc:spChg>
      </pc:sldChg>
      <pc:sldChg chg="modSp mod">
        <pc:chgData name="Wolf Daniel" userId="6c5711b8-578f-4d36-989d-6d05a51a5dc1" providerId="ADAL" clId="{08B45CD7-D24D-2844-B615-6E0E8D5A98C4}" dt="2023-12-20T17:12:18.709" v="2" actId="20577"/>
        <pc:sldMkLst>
          <pc:docMk/>
          <pc:sldMk cId="2528248558" sldId="259"/>
        </pc:sldMkLst>
        <pc:spChg chg="mod">
          <ac:chgData name="Wolf Daniel" userId="6c5711b8-578f-4d36-989d-6d05a51a5dc1" providerId="ADAL" clId="{08B45CD7-D24D-2844-B615-6E0E8D5A98C4}" dt="2023-12-20T17:12:18.709" v="2" actId="20577"/>
          <ac:spMkLst>
            <pc:docMk/>
            <pc:sldMk cId="2528248558" sldId="259"/>
            <ac:spMk id="21" creationId="{E067B8FE-15ED-8658-89FC-C582D833F2F1}"/>
          </ac:spMkLst>
        </pc:spChg>
      </pc:sldChg>
      <pc:sldChg chg="modSp mod">
        <pc:chgData name="Wolf Daniel" userId="6c5711b8-578f-4d36-989d-6d05a51a5dc1" providerId="ADAL" clId="{08B45CD7-D24D-2844-B615-6E0E8D5A98C4}" dt="2023-12-20T17:12:23.178" v="3"/>
        <pc:sldMkLst>
          <pc:docMk/>
          <pc:sldMk cId="55777309" sldId="260"/>
        </pc:sldMkLst>
        <pc:spChg chg="mod">
          <ac:chgData name="Wolf Daniel" userId="6c5711b8-578f-4d36-989d-6d05a51a5dc1" providerId="ADAL" clId="{08B45CD7-D24D-2844-B615-6E0E8D5A98C4}" dt="2023-12-20T17:12:23.178" v="3"/>
          <ac:spMkLst>
            <pc:docMk/>
            <pc:sldMk cId="55777309" sldId="260"/>
            <ac:spMk id="13" creationId="{E067B8FE-15ED-8658-89FC-C582D833F2F1}"/>
          </ac:spMkLst>
        </pc:spChg>
      </pc:sldChg>
      <pc:sldChg chg="modSp mod">
        <pc:chgData name="Wolf Daniel" userId="6c5711b8-578f-4d36-989d-6d05a51a5dc1" providerId="ADAL" clId="{08B45CD7-D24D-2844-B615-6E0E8D5A98C4}" dt="2023-12-20T17:12:29.395" v="4"/>
        <pc:sldMkLst>
          <pc:docMk/>
          <pc:sldMk cId="714850889" sldId="261"/>
        </pc:sldMkLst>
        <pc:spChg chg="mod">
          <ac:chgData name="Wolf Daniel" userId="6c5711b8-578f-4d36-989d-6d05a51a5dc1" providerId="ADAL" clId="{08B45CD7-D24D-2844-B615-6E0E8D5A98C4}" dt="2023-12-20T17:12:29.395" v="4"/>
          <ac:spMkLst>
            <pc:docMk/>
            <pc:sldMk cId="714850889" sldId="261"/>
            <ac:spMk id="17" creationId="{E067B8FE-15ED-8658-89FC-C582D833F2F1}"/>
          </ac:spMkLst>
        </pc:spChg>
      </pc:sldChg>
    </pc:docChg>
  </pc:docChgLst>
  <pc:docChgLst>
    <pc:chgData name="Wolf Daniel" userId="6c5711b8-578f-4d36-989d-6d05a51a5dc1" providerId="ADAL" clId="{9D6A7FDB-CB63-44F0-B493-1BBA8E3B17F7}"/>
    <pc:docChg chg="undo custSel modSld">
      <pc:chgData name="Wolf Daniel" userId="6c5711b8-578f-4d36-989d-6d05a51a5dc1" providerId="ADAL" clId="{9D6A7FDB-CB63-44F0-B493-1BBA8E3B17F7}" dt="2023-12-21T20:41:55.072" v="1560" actId="27784"/>
      <pc:docMkLst>
        <pc:docMk/>
      </pc:docMkLst>
      <pc:sldChg chg="modSp mod">
        <pc:chgData name="Wolf Daniel" userId="6c5711b8-578f-4d36-989d-6d05a51a5dc1" providerId="ADAL" clId="{9D6A7FDB-CB63-44F0-B493-1BBA8E3B17F7}" dt="2023-12-19T19:35:49.821" v="1512" actId="33553"/>
        <pc:sldMkLst>
          <pc:docMk/>
          <pc:sldMk cId="0" sldId="256"/>
        </pc:sldMkLst>
        <pc:spChg chg="mod">
          <ac:chgData name="Wolf Daniel" userId="6c5711b8-578f-4d36-989d-6d05a51a5dc1" providerId="ADAL" clId="{9D6A7FDB-CB63-44F0-B493-1BBA8E3B17F7}" dt="2023-12-19T19:35:49.821" v="1512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9D6A7FDB-CB63-44F0-B493-1BBA8E3B17F7}" dt="2023-12-19T19:13:45.170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13:49.261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14:12.474" v="94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14:29.735" v="204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13:40.973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3:56.883" v="87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01.986" v="88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03.755" v="89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05.703" v="90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07.628" v="91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09.264" v="92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14:10.954" v="93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9D6A7FDB-CB63-44F0-B493-1BBA8E3B17F7}" dt="2023-12-19T19:35:51.710" v="1513" actId="33553"/>
        <pc:sldMkLst>
          <pc:docMk/>
          <pc:sldMk cId="0" sldId="257"/>
        </pc:sldMkLst>
        <pc:spChg chg="mod">
          <ac:chgData name="Wolf Daniel" userId="6c5711b8-578f-4d36-989d-6d05a51a5dc1" providerId="ADAL" clId="{9D6A7FDB-CB63-44F0-B493-1BBA8E3B17F7}" dt="2023-12-19T19:35:51.710" v="1513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9D6A7FDB-CB63-44F0-B493-1BBA8E3B17F7}" dt="2023-12-19T19:20:29.617" v="231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20:14.130" v="208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0:20.775" v="230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0:41.301" v="349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0:55.864" v="350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0:59.579" v="351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9D6A7FDB-CB63-44F0-B493-1BBA8E3B17F7}" dt="2023-12-21T20:39:49.539" v="1536" actId="27784"/>
        <pc:sldMkLst>
          <pc:docMk/>
          <pc:sldMk cId="0" sldId="258"/>
        </pc:sldMkLst>
        <pc:spChg chg="add del mod">
          <ac:chgData name="Wolf Daniel" userId="6c5711b8-578f-4d36-989d-6d05a51a5dc1" providerId="ADAL" clId="{9D6A7FDB-CB63-44F0-B493-1BBA8E3B17F7}" dt="2023-12-19T19:35:54.860" v="1515"/>
          <ac:spMkLst>
            <pc:docMk/>
            <pc:sldMk cId="0" sldId="258"/>
            <ac:spMk id="12" creationId="{C4A5E4BD-F879-CFE5-EEBA-C75835D1AF11}"/>
          </ac:spMkLst>
        </pc:spChg>
        <pc:spChg chg="add mod">
          <ac:chgData name="Wolf Daniel" userId="6c5711b8-578f-4d36-989d-6d05a51a5dc1" providerId="ADAL" clId="{9D6A7FDB-CB63-44F0-B493-1BBA8E3B17F7}" dt="2023-12-19T19:36:00.011" v="1516" actId="1076"/>
          <ac:spMkLst>
            <pc:docMk/>
            <pc:sldMk cId="0" sldId="258"/>
            <ac:spMk id="13" creationId="{E067B8FE-15ED-8658-89FC-C582D833F2F1}"/>
          </ac:spMkLst>
        </pc:spChg>
        <pc:grpChg chg="mod">
          <ac:chgData name="Wolf Daniel" userId="6c5711b8-578f-4d36-989d-6d05a51a5dc1" providerId="ADAL" clId="{9D6A7FDB-CB63-44F0-B493-1BBA8E3B17F7}" dt="2023-12-19T19:21:08.256" v="356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21:10.664" v="357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21:04.598" v="355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1:17.147" v="385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1:22.397" v="395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1:26.056" v="396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1:29.303" v="414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2:07.454" v="696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9D6A7FDB-CB63-44F0-B493-1BBA8E3B17F7}" dt="2023-12-21T20:39:19.601" v="1529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9D6A7FDB-CB63-44F0-B493-1BBA8E3B17F7}" dt="2023-12-21T20:39:22.856" v="1530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9D6A7FDB-CB63-44F0-B493-1BBA8E3B17F7}" dt="2023-12-21T20:39:26.883" v="1531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9D6A7FDB-CB63-44F0-B493-1BBA8E3B17F7}" dt="2023-12-21T20:39:30.817" v="1532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9D6A7FDB-CB63-44F0-B493-1BBA8E3B17F7}" dt="2023-12-21T20:39:34.568" v="1533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9D6A7FDB-CB63-44F0-B493-1BBA8E3B17F7}" dt="2023-12-21T20:39:38.695" v="1534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9D6A7FDB-CB63-44F0-B493-1BBA8E3B17F7}" dt="2023-12-21T20:39:43.084" v="1535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9D6A7FDB-CB63-44F0-B493-1BBA8E3B17F7}" dt="2023-12-21T20:39:49.539" v="1536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9D6A7FDB-CB63-44F0-B493-1BBA8E3B17F7}" dt="2023-12-21T20:40:36.163" v="1544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9D6A7FDB-CB63-44F0-B493-1BBA8E3B17F7}" dt="2023-12-19T19:36:28.584" v="1518"/>
          <ac:spMkLst>
            <pc:docMk/>
            <pc:sldMk cId="2528248558" sldId="259"/>
            <ac:spMk id="20" creationId="{5B555598-3868-1599-6671-1C8EBE6D880F}"/>
          </ac:spMkLst>
        </pc:spChg>
        <pc:spChg chg="add mod">
          <ac:chgData name="Wolf Daniel" userId="6c5711b8-578f-4d36-989d-6d05a51a5dc1" providerId="ADAL" clId="{9D6A7FDB-CB63-44F0-B493-1BBA8E3B17F7}" dt="2023-12-19T19:36:34.982" v="1520" actId="20577"/>
          <ac:spMkLst>
            <pc:docMk/>
            <pc:sldMk cId="2528248558" sldId="259"/>
            <ac:spMk id="21" creationId="{E067B8FE-15ED-8658-89FC-C582D833F2F1}"/>
          </ac:spMkLst>
        </pc:spChg>
        <pc:grpChg chg="mod">
          <ac:chgData name="Wolf Daniel" userId="6c5711b8-578f-4d36-989d-6d05a51a5dc1" providerId="ADAL" clId="{9D6A7FDB-CB63-44F0-B493-1BBA8E3B17F7}" dt="2023-12-19T19:24:47.291" v="701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24:49.583" v="702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24:43.982" v="700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4:53.383" v="714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4:59.251" v="724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6:01.411" v="725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27:14.949" v="779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2:11.617" v="1011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9D6A7FDB-CB63-44F0-B493-1BBA8E3B17F7}" dt="2023-12-21T20:39:56.719" v="1537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9D6A7FDB-CB63-44F0-B493-1BBA8E3B17F7}" dt="2023-12-21T20:40:00.530" v="1538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9D6A7FDB-CB63-44F0-B493-1BBA8E3B17F7}" dt="2023-12-21T20:40:04.925" v="1539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9D6A7FDB-CB63-44F0-B493-1BBA8E3B17F7}" dt="2023-12-21T20:40:08.850" v="1540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9D6A7FDB-CB63-44F0-B493-1BBA8E3B17F7}" dt="2023-12-21T20:40:14.991" v="1541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9D6A7FDB-CB63-44F0-B493-1BBA8E3B17F7}" dt="2023-12-21T20:40:20.959" v="1542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9D6A7FDB-CB63-44F0-B493-1BBA8E3B17F7}" dt="2023-12-21T20:40:25.945" v="1543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9D6A7FDB-CB63-44F0-B493-1BBA8E3B17F7}" dt="2023-12-21T20:40:36.163" v="1544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9D6A7FDB-CB63-44F0-B493-1BBA8E3B17F7}" dt="2023-12-21T20:41:36.746" v="1556" actId="27784"/>
        <pc:sldMkLst>
          <pc:docMk/>
          <pc:sldMk cId="55777309" sldId="260"/>
        </pc:sldMkLst>
        <pc:spChg chg="add del mod">
          <ac:chgData name="Wolf Daniel" userId="6c5711b8-578f-4d36-989d-6d05a51a5dc1" providerId="ADAL" clId="{9D6A7FDB-CB63-44F0-B493-1BBA8E3B17F7}" dt="2023-12-19T19:36:38.983" v="1522"/>
          <ac:spMkLst>
            <pc:docMk/>
            <pc:sldMk cId="55777309" sldId="260"/>
            <ac:spMk id="12" creationId="{5614E17C-8E54-968E-5D23-341CBF421C17}"/>
          </ac:spMkLst>
        </pc:spChg>
        <pc:spChg chg="add mod">
          <ac:chgData name="Wolf Daniel" userId="6c5711b8-578f-4d36-989d-6d05a51a5dc1" providerId="ADAL" clId="{9D6A7FDB-CB63-44F0-B493-1BBA8E3B17F7}" dt="2023-12-19T19:36:45.368" v="1524" actId="20577"/>
          <ac:spMkLst>
            <pc:docMk/>
            <pc:sldMk cId="55777309" sldId="260"/>
            <ac:spMk id="13" creationId="{E067B8FE-15ED-8658-89FC-C582D833F2F1}"/>
          </ac:spMkLst>
        </pc:spChg>
        <pc:grpChg chg="mod">
          <ac:chgData name="Wolf Daniel" userId="6c5711b8-578f-4d36-989d-6d05a51a5dc1" providerId="ADAL" clId="{9D6A7FDB-CB63-44F0-B493-1BBA8E3B17F7}" dt="2023-12-19T19:33:01.724" v="1016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33:05.020" v="1017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32:18.413" v="1015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3:09.288" v="1033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3:14.808" v="1043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3:19.244" v="1044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3:23.174" v="1066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3:58.902" v="1316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9D6A7FDB-CB63-44F0-B493-1BBA8E3B17F7}" dt="2023-12-21T20:40:43.086" v="1545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9D6A7FDB-CB63-44F0-B493-1BBA8E3B17F7}" dt="2023-12-21T20:40:51.530" v="1546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9D6A7FDB-CB63-44F0-B493-1BBA8E3B17F7}" dt="2023-12-21T20:40:55.441" v="1547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9D6A7FDB-CB63-44F0-B493-1BBA8E3B17F7}" dt="2023-12-21T20:40:59.685" v="1548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9D6A7FDB-CB63-44F0-B493-1BBA8E3B17F7}" dt="2023-12-21T20:41:05.549" v="1549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9D6A7FDB-CB63-44F0-B493-1BBA8E3B17F7}" dt="2023-12-21T20:41:09.686" v="1550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9D6A7FDB-CB63-44F0-B493-1BBA8E3B17F7}" dt="2023-12-21T20:41:14.041" v="1551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9D6A7FDB-CB63-44F0-B493-1BBA8E3B17F7}" dt="2023-12-21T20:41:36.746" v="1556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9D6A7FDB-CB63-44F0-B493-1BBA8E3B17F7}" dt="2023-12-21T20:41:55.072" v="1560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9D6A7FDB-CB63-44F0-B493-1BBA8E3B17F7}" dt="2023-12-19T19:36:48.815" v="1526"/>
          <ac:spMkLst>
            <pc:docMk/>
            <pc:sldMk cId="714850889" sldId="261"/>
            <ac:spMk id="16" creationId="{C826895B-6A2A-EBA4-822B-7F496945433D}"/>
          </ac:spMkLst>
        </pc:spChg>
        <pc:spChg chg="add mod">
          <ac:chgData name="Wolf Daniel" userId="6c5711b8-578f-4d36-989d-6d05a51a5dc1" providerId="ADAL" clId="{9D6A7FDB-CB63-44F0-B493-1BBA8E3B17F7}" dt="2023-12-19T19:36:56.213" v="1528" actId="20577"/>
          <ac:spMkLst>
            <pc:docMk/>
            <pc:sldMk cId="714850889" sldId="261"/>
            <ac:spMk id="17" creationId="{E067B8FE-15ED-8658-89FC-C582D833F2F1}"/>
          </ac:spMkLst>
        </pc:spChg>
        <pc:grpChg chg="mod">
          <ac:chgData name="Wolf Daniel" userId="6c5711b8-578f-4d36-989d-6d05a51a5dc1" providerId="ADAL" clId="{9D6A7FDB-CB63-44F0-B493-1BBA8E3B17F7}" dt="2023-12-19T19:34:57.272" v="1321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9D6A7FDB-CB63-44F0-B493-1BBA8E3B17F7}" dt="2023-12-19T19:34:59.132" v="1322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9D6A7FDB-CB63-44F0-B493-1BBA8E3B17F7}" dt="2023-12-19T19:34:52.158" v="1320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5:03.686" v="1346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5:09.644" v="1356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5:13.792" v="1357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5:18.301" v="1375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9D6A7FDB-CB63-44F0-B493-1BBA8E3B17F7}" dt="2023-12-19T19:35:39.460" v="1511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9D6A7FDB-CB63-44F0-B493-1BBA8E3B17F7}" dt="2023-12-21T20:41:42.959" v="1557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9D6A7FDB-CB63-44F0-B493-1BBA8E3B17F7}" dt="2023-12-21T20:41:46.469" v="1558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9D6A7FDB-CB63-44F0-B493-1BBA8E3B17F7}" dt="2023-12-21T20:41:50.025" v="1559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9D6A7FDB-CB63-44F0-B493-1BBA8E3B17F7}" dt="2023-12-21T20:41:55.072" v="1560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Son Vowel</a:t>
            </a: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Mali Bold"/>
              </a:rPr>
              <a:t>Yon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Aktivite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Entèaktif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pou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Timoun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ak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Fanmi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yo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WOUT</a:t>
            </a: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28105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VWAYÈL SON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Chita </a:t>
            </a:r>
            <a:r>
              <a:rPr lang="en-US" sz="2800" dirty="0" err="1"/>
              <a:t>avèk</a:t>
            </a:r>
            <a:r>
              <a:rPr lang="en-US" sz="2800" dirty="0"/>
              <a:t> </a:t>
            </a:r>
            <a:r>
              <a:rPr lang="en-US" sz="2800" dirty="0" err="1"/>
              <a:t>pitit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a epi </a:t>
            </a:r>
            <a:r>
              <a:rPr lang="en-US" sz="2800" dirty="0" err="1"/>
              <a:t>klike</a:t>
            </a:r>
            <a:r>
              <a:rPr lang="en-US" sz="2800" dirty="0"/>
              <a:t> sou kat la epi </a:t>
            </a:r>
            <a:r>
              <a:rPr lang="en-US" sz="2800" dirty="0" err="1"/>
              <a:t>koute</a:t>
            </a:r>
            <a:r>
              <a:rPr lang="en-US" sz="2800" dirty="0"/>
              <a:t> </a:t>
            </a:r>
            <a:r>
              <a:rPr lang="en-US" sz="2800" dirty="0" err="1"/>
              <a:t>lèt</a:t>
            </a:r>
            <a:r>
              <a:rPr lang="en-US" sz="2800" dirty="0"/>
              <a:t> la (</a:t>
            </a:r>
            <a:r>
              <a:rPr lang="en-US" sz="2800" dirty="0" err="1"/>
              <a:t>yo</a:t>
            </a:r>
            <a:r>
              <a:rPr lang="en-US" sz="2800" dirty="0"/>
              <a:t>), </a:t>
            </a:r>
            <a:r>
              <a:rPr lang="en-US" sz="2800" dirty="0" err="1"/>
              <a:t>mo</a:t>
            </a:r>
            <a:r>
              <a:rPr lang="en-US" sz="2800" dirty="0"/>
              <a:t> </a:t>
            </a:r>
            <a:r>
              <a:rPr lang="en-US" sz="2800" dirty="0" err="1"/>
              <a:t>kle</a:t>
            </a:r>
            <a:r>
              <a:rPr lang="en-US" sz="2800" dirty="0"/>
              <a:t>, </a:t>
            </a:r>
            <a:r>
              <a:rPr lang="en-US" sz="2800" dirty="0" err="1"/>
              <a:t>ak</a:t>
            </a:r>
            <a:r>
              <a:rPr lang="en-US" sz="2800" dirty="0"/>
              <a:t> son.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Repete</a:t>
            </a:r>
            <a:r>
              <a:rPr lang="en-US" sz="2800" dirty="0"/>
              <a:t> </a:t>
            </a:r>
            <a:r>
              <a:rPr lang="en-US" sz="2800" dirty="0" err="1"/>
              <a:t>lèt</a:t>
            </a:r>
            <a:r>
              <a:rPr lang="en-US" sz="2800" dirty="0"/>
              <a:t> la, </a:t>
            </a:r>
            <a:r>
              <a:rPr lang="en-US" sz="2800" dirty="0" err="1"/>
              <a:t>mo</a:t>
            </a:r>
            <a:r>
              <a:rPr lang="en-US" sz="2800" dirty="0"/>
              <a:t> </a:t>
            </a:r>
            <a:r>
              <a:rPr lang="en-US" sz="2800" dirty="0" err="1"/>
              <a:t>kle</a:t>
            </a:r>
            <a:r>
              <a:rPr lang="en-US" sz="2800" dirty="0"/>
              <a:t> a, </a:t>
            </a:r>
            <a:r>
              <a:rPr lang="en-US" sz="2800" dirty="0" err="1"/>
              <a:t>ak</a:t>
            </a:r>
            <a:r>
              <a:rPr lang="en-US" sz="2800" dirty="0"/>
              <a:t> son </a:t>
            </a:r>
            <a:r>
              <a:rPr lang="en-US" sz="2800" dirty="0" err="1"/>
              <a:t>pou</a:t>
            </a:r>
            <a:r>
              <a:rPr lang="en-US" sz="2800" dirty="0"/>
              <a:t> </a:t>
            </a:r>
            <a:r>
              <a:rPr lang="en-US" sz="2800" dirty="0" err="1"/>
              <a:t>pitit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a epi </a:t>
            </a:r>
            <a:r>
              <a:rPr lang="en-US" sz="2800" dirty="0" err="1"/>
              <a:t>mande</a:t>
            </a:r>
            <a:r>
              <a:rPr lang="en-US" sz="2800" dirty="0"/>
              <a:t> </a:t>
            </a:r>
            <a:r>
              <a:rPr lang="en-US" sz="2800" dirty="0" err="1"/>
              <a:t>yo</a:t>
            </a:r>
            <a:r>
              <a:rPr lang="en-US" sz="2800" dirty="0"/>
              <a:t> </a:t>
            </a:r>
            <a:r>
              <a:rPr lang="en-US" sz="2800" dirty="0" err="1"/>
              <a:t>pou</a:t>
            </a:r>
            <a:r>
              <a:rPr lang="en-US" sz="2800" dirty="0"/>
              <a:t> </a:t>
            </a:r>
            <a:r>
              <a:rPr lang="en-US" sz="2800" dirty="0" err="1"/>
              <a:t>repete</a:t>
            </a:r>
            <a:r>
              <a:rPr lang="en-US" sz="2800" dirty="0"/>
              <a:t> li </a:t>
            </a:r>
            <a:r>
              <a:rPr lang="en-US" sz="2800" dirty="0" err="1"/>
              <a:t>apre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Mande </a:t>
            </a:r>
            <a:r>
              <a:rPr lang="en-US" sz="2800" dirty="0" err="1"/>
              <a:t>yo</a:t>
            </a:r>
            <a:r>
              <a:rPr lang="en-US" sz="2800" dirty="0"/>
              <a:t>: "Ki </a:t>
            </a:r>
            <a:r>
              <a:rPr lang="en-US" sz="2800" dirty="0" err="1"/>
              <a:t>mo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ka </a:t>
            </a:r>
            <a:r>
              <a:rPr lang="en-US" sz="2800" dirty="0" err="1"/>
              <a:t>panse</a:t>
            </a:r>
            <a:r>
              <a:rPr lang="en-US" sz="2800" dirty="0"/>
              <a:t> de </a:t>
            </a:r>
            <a:r>
              <a:rPr lang="en-US" sz="2800" dirty="0" err="1"/>
              <a:t>sa</a:t>
            </a:r>
            <a:r>
              <a:rPr lang="en-US" sz="2800" dirty="0"/>
              <a:t> ki gen </a:t>
            </a:r>
            <a:r>
              <a:rPr lang="en-US" sz="2800" dirty="0" err="1"/>
              <a:t>vwayèl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yo</a:t>
            </a:r>
            <a:r>
              <a:rPr lang="en-US" sz="2800" dirty="0"/>
              <a:t>?"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78BFD04-3072-4636-90F1-DFDA1EB218A3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A15A4FC-7C60-49C5-A647-86EEE6C1524B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43058A4-9F51-476E-94E7-C620EFA94964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A68798C-9D15-44BB-9CAB-F1AE1A67B4A7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953F0E3-3D2E-4F53-94AC-965110CBA863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82871CC-380E-42AA-B273-C7241F80CF01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0FBEDC1-B044-4171-8332-08330E729997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C139445-4CFD-415D-84F0-232472D4AED6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733" y="92985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Paj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5BAE05F-A4C7-4E2C-A7BE-EC825231112F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DCB3483-B007-462D-A4B5-02DFF821E148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45D2A5E-915E-4F4F-8BFE-65C9B511E7DA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BD4569A-5858-459B-9F66-027B765D906C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8AAE5AE-C4D6-4309-ABE6-7F8CC5C4D2C1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70902A7-F2BD-4142-A86F-866F564B9018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B913C56-E21C-4A53-B27E-4C22715EB0A2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A0B1129-F93B-4BE8-BB69-CB5D1684FC44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8783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Paj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D18ADAD-67CF-4AD6-BB95-ECBEA4CE8DAC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35830FD-8D8F-456F-A8D3-A709B6B03796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8406B90-F270-44FC-B7C1-00A0F50A34F1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3D876A3-DC21-4FEE-904C-2374883C6057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A395BDF-C9A3-4D65-95A9-BAA4563E0B03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EE71BBF-07F3-4B43-AA8C-AB001CAF599E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CE70F94-0472-4463-B1F9-B411EA22E5A6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F72A000-A2AD-45E4-A72D-8FD22B9896F9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310" y="92270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Paj</a:t>
            </a:r>
            <a:r>
              <a:rPr lang="en-US" b="1" dirty="0">
                <a:solidFill>
                  <a:schemeClr val="bg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8D44ACD-882D-4BE6-B8AF-62692C440A94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B532E01-DB90-4CA5-BC6A-2EFF91A9EB9D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F70F5F4-D59E-41F6-98BC-2686C66624DE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F66CF9A-B079-482C-AB66-CFF0CC2E0C8C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663" y="921608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>
                <a:solidFill>
                  <a:schemeClr val="bg1"/>
                </a:solidFill>
              </a:rPr>
              <a:t>Paj </a:t>
            </a:r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C491BD-C6B1-4515-943D-A7E4E781B6B6}"/>
</file>

<file path=customXml/itemProps2.xml><?xml version="1.0" encoding="utf-8"?>
<ds:datastoreItem xmlns:ds="http://schemas.openxmlformats.org/officeDocument/2006/customXml" ds:itemID="{957DB411-5A27-46BE-BE94-2FDAFBE11C92}"/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89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Cooper Hewitt Bold</vt:lpstr>
      <vt:lpstr>Mali Bold</vt:lpstr>
      <vt:lpstr>Acherus Grotesque Light Bold</vt:lpstr>
      <vt:lpstr>Calibri</vt:lpstr>
      <vt:lpstr>Arial</vt:lpstr>
      <vt:lpstr>Office Theme</vt:lpstr>
      <vt:lpstr>Son Vowel</vt:lpstr>
      <vt:lpstr>WOUT</vt:lpstr>
      <vt:lpstr>Paj 1</vt:lpstr>
      <vt:lpstr>Paj 2</vt:lpstr>
      <vt:lpstr>Paj 3</vt:lpstr>
      <vt:lpstr>Paj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2023-12-21T20:42:05Z</dcterms:modified>
  <dc:identifier>DAFRYEIHZ1c</dc:identifier>
</cp:coreProperties>
</file>