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anose="020B060402020202020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oper Hewitt Bold" panose="020B0604020202020204" charset="0"/>
      <p:regular r:id="rId14"/>
      <p:bold r:id="rId15"/>
    </p:embeddedFont>
    <p:embeddedFont>
      <p:font typeface="Mali Bold" panose="020B0604020202020204" charset="-34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77C159-F8E8-42E9-A9D9-D983896E2F30}" v="11" dt="2023-12-19T19:48:26.3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AD77C159-F8E8-42E9-A9D9-D983896E2F30}"/>
    <pc:docChg chg="modSld">
      <pc:chgData name="Wolf Daniel" userId="6c5711b8-578f-4d36-989d-6d05a51a5dc1" providerId="ADAL" clId="{AD77C159-F8E8-42E9-A9D9-D983896E2F30}" dt="2023-12-21T20:44:48.815" v="1306" actId="27784"/>
      <pc:docMkLst>
        <pc:docMk/>
      </pc:docMkLst>
      <pc:sldChg chg="modSp mod">
        <pc:chgData name="Wolf Daniel" userId="6c5711b8-578f-4d36-989d-6d05a51a5dc1" providerId="ADAL" clId="{AD77C159-F8E8-42E9-A9D9-D983896E2F30}" dt="2023-12-19T19:47:50.964" v="1262" actId="33553"/>
        <pc:sldMkLst>
          <pc:docMk/>
          <pc:sldMk cId="0" sldId="256"/>
        </pc:sldMkLst>
        <pc:spChg chg="mod">
          <ac:chgData name="Wolf Daniel" userId="6c5711b8-578f-4d36-989d-6d05a51a5dc1" providerId="ADAL" clId="{AD77C159-F8E8-42E9-A9D9-D983896E2F30}" dt="2023-12-19T19:47:50.964" v="1262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AD77C159-F8E8-42E9-A9D9-D983896E2F30}" dt="2023-12-19T19:38:19.537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D77C159-F8E8-42E9-A9D9-D983896E2F30}" dt="2023-12-19T19:38:21.353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AD77C159-F8E8-42E9-A9D9-D983896E2F30}" dt="2023-12-19T19:38:47.401" v="94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AD77C159-F8E8-42E9-A9D9-D983896E2F30}" dt="2023-12-19T19:38:56.556" v="172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AD77C159-F8E8-42E9-A9D9-D983896E2F30}" dt="2023-12-19T19:38:16.469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38:31.843" v="87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38:36.001" v="88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38:37.868" v="89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38:39.535" v="90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38:41.358" v="91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38:43.057" v="92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38:44.980" v="93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AD77C159-F8E8-42E9-A9D9-D983896E2F30}" dt="2023-12-19T19:47:52.539" v="1263" actId="33553"/>
        <pc:sldMkLst>
          <pc:docMk/>
          <pc:sldMk cId="0" sldId="257"/>
        </pc:sldMkLst>
        <pc:spChg chg="mod">
          <ac:chgData name="Wolf Daniel" userId="6c5711b8-578f-4d36-989d-6d05a51a5dc1" providerId="ADAL" clId="{AD77C159-F8E8-42E9-A9D9-D983896E2F30}" dt="2023-12-19T19:47:52.539" v="1263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AD77C159-F8E8-42E9-A9D9-D983896E2F30}" dt="2023-12-19T19:39:15.267" v="195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AD77C159-F8E8-42E9-A9D9-D983896E2F30}" dt="2023-12-19T19:39:06.328" v="176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39:11.311" v="194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0:03.762" v="305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0:07.890" v="306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0:09.206" v="307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AD77C159-F8E8-42E9-A9D9-D983896E2F30}" dt="2023-12-21T20:43:00.795" v="1286" actId="27784"/>
        <pc:sldMkLst>
          <pc:docMk/>
          <pc:sldMk cId="0" sldId="258"/>
        </pc:sldMkLst>
        <pc:spChg chg="add del mod">
          <ac:chgData name="Wolf Daniel" userId="6c5711b8-578f-4d36-989d-6d05a51a5dc1" providerId="ADAL" clId="{AD77C159-F8E8-42E9-A9D9-D983896E2F30}" dt="2023-12-19T19:47:57.134" v="1265"/>
          <ac:spMkLst>
            <pc:docMk/>
            <pc:sldMk cId="0" sldId="258"/>
            <ac:spMk id="12" creationId="{EBEC354F-B6C1-CA1D-18B9-A2A1466F5111}"/>
          </ac:spMkLst>
        </pc:spChg>
        <pc:spChg chg="add mod">
          <ac:chgData name="Wolf Daniel" userId="6c5711b8-578f-4d36-989d-6d05a51a5dc1" providerId="ADAL" clId="{AD77C159-F8E8-42E9-A9D9-D983896E2F30}" dt="2023-12-19T19:48:01.379" v="1266" actId="1076"/>
          <ac:spMkLst>
            <pc:docMk/>
            <pc:sldMk cId="0" sldId="258"/>
            <ac:spMk id="13" creationId="{E067B8FE-15ED-8658-89FC-C582D833F2F1}"/>
          </ac:spMkLst>
        </pc:spChg>
        <pc:grpChg chg="mod">
          <ac:chgData name="Wolf Daniel" userId="6c5711b8-578f-4d36-989d-6d05a51a5dc1" providerId="ADAL" clId="{AD77C159-F8E8-42E9-A9D9-D983896E2F30}" dt="2023-12-19T19:40:25.083" v="312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D77C159-F8E8-42E9-A9D9-D983896E2F30}" dt="2023-12-19T19:40:27.925" v="313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AD77C159-F8E8-42E9-A9D9-D983896E2F30}" dt="2023-12-19T19:40:21.159" v="311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0:32.029" v="325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1:10.292" v="335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1:14.377" v="336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1:18.572" v="354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1:50.179" v="596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AD77C159-F8E8-42E9-A9D9-D983896E2F30}" dt="2023-12-21T20:42:32" v="1279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AD77C159-F8E8-42E9-A9D9-D983896E2F30}" dt="2023-12-21T20:42:35.927" v="1280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AD77C159-F8E8-42E9-A9D9-D983896E2F30}" dt="2023-12-21T20:42:39.722" v="1281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AD77C159-F8E8-42E9-A9D9-D983896E2F30}" dt="2023-12-21T20:42:42.884" v="1282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AD77C159-F8E8-42E9-A9D9-D983896E2F30}" dt="2023-12-21T20:42:47.412" v="1283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AD77C159-F8E8-42E9-A9D9-D983896E2F30}" dt="2023-12-21T20:42:51.586" v="1284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AD77C159-F8E8-42E9-A9D9-D983896E2F30}" dt="2023-12-21T20:42:56.345" v="1285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AD77C159-F8E8-42E9-A9D9-D983896E2F30}" dt="2023-12-21T20:43:00.795" v="1286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addSp delSp modSp mod modMedia">
        <pc:chgData name="Wolf Daniel" userId="6c5711b8-578f-4d36-989d-6d05a51a5dc1" providerId="ADAL" clId="{AD77C159-F8E8-42E9-A9D9-D983896E2F30}" dt="2023-12-21T20:43:39.278" v="1294" actId="27784"/>
        <pc:sldMkLst>
          <pc:docMk/>
          <pc:sldMk cId="2528248558" sldId="259"/>
        </pc:sldMkLst>
        <pc:spChg chg="add del mod">
          <ac:chgData name="Wolf Daniel" userId="6c5711b8-578f-4d36-989d-6d05a51a5dc1" providerId="ADAL" clId="{AD77C159-F8E8-42E9-A9D9-D983896E2F30}" dt="2023-12-19T19:48:04.432" v="1268"/>
          <ac:spMkLst>
            <pc:docMk/>
            <pc:sldMk cId="2528248558" sldId="259"/>
            <ac:spMk id="20" creationId="{946AD480-F032-3433-855A-583A4634785D}"/>
          </ac:spMkLst>
        </pc:spChg>
        <pc:spChg chg="add mod">
          <ac:chgData name="Wolf Daniel" userId="6c5711b8-578f-4d36-989d-6d05a51a5dc1" providerId="ADAL" clId="{AD77C159-F8E8-42E9-A9D9-D983896E2F30}" dt="2023-12-19T19:48:09.674" v="1270" actId="20577"/>
          <ac:spMkLst>
            <pc:docMk/>
            <pc:sldMk cId="2528248558" sldId="259"/>
            <ac:spMk id="21" creationId="{E067B8FE-15ED-8658-89FC-C582D833F2F1}"/>
          </ac:spMkLst>
        </pc:spChg>
        <pc:grpChg chg="mod">
          <ac:chgData name="Wolf Daniel" userId="6c5711b8-578f-4d36-989d-6d05a51a5dc1" providerId="ADAL" clId="{AD77C159-F8E8-42E9-A9D9-D983896E2F30}" dt="2023-12-19T19:43:15.980" v="601" actId="962"/>
          <ac:grpSpMkLst>
            <pc:docMk/>
            <pc:sldMk cId="2528248558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D77C159-F8E8-42E9-A9D9-D983896E2F30}" dt="2023-12-19T19:43:17.759" v="602" actId="962"/>
          <ac:grpSpMkLst>
            <pc:docMk/>
            <pc:sldMk cId="2528248558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AD77C159-F8E8-42E9-A9D9-D983896E2F30}" dt="2023-12-19T19:43:13.105" v="600" actId="962"/>
          <ac:picMkLst>
            <pc:docMk/>
            <pc:sldMk cId="2528248558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3:20.770" v="614" actId="962"/>
          <ac:picMkLst>
            <pc:docMk/>
            <pc:sldMk cId="2528248558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3:33.394" v="624" actId="962"/>
          <ac:picMkLst>
            <pc:docMk/>
            <pc:sldMk cId="2528248558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3:38.471" v="625" actId="962"/>
          <ac:picMkLst>
            <pc:docMk/>
            <pc:sldMk cId="2528248558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3:44.331" v="643" actId="962"/>
          <ac:picMkLst>
            <pc:docMk/>
            <pc:sldMk cId="2528248558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4:15.785" v="849" actId="962"/>
          <ac:picMkLst>
            <pc:docMk/>
            <pc:sldMk cId="2528248558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AD77C159-F8E8-42E9-A9D9-D983896E2F30}" dt="2023-12-21T20:43:07.777" v="1287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AD77C159-F8E8-42E9-A9D9-D983896E2F30}" dt="2023-12-21T20:43:11.186" v="1288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AD77C159-F8E8-42E9-A9D9-D983896E2F30}" dt="2023-12-21T20:43:15.614" v="1289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AD77C159-F8E8-42E9-A9D9-D983896E2F30}" dt="2023-12-21T20:43:19.510" v="1290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AD77C159-F8E8-42E9-A9D9-D983896E2F30}" dt="2023-12-21T20:43:24.694" v="1291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AD77C159-F8E8-42E9-A9D9-D983896E2F30}" dt="2023-12-21T20:43:29.106" v="1292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AD77C159-F8E8-42E9-A9D9-D983896E2F30}" dt="2023-12-21T20:43:33.900" v="1293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AD77C159-F8E8-42E9-A9D9-D983896E2F30}" dt="2023-12-21T20:43:39.278" v="1294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addSp delSp modSp mod modMedia">
        <pc:chgData name="Wolf Daniel" userId="6c5711b8-578f-4d36-989d-6d05a51a5dc1" providerId="ADAL" clId="{AD77C159-F8E8-42E9-A9D9-D983896E2F30}" dt="2023-12-21T20:44:30.423" v="1302" actId="27784"/>
        <pc:sldMkLst>
          <pc:docMk/>
          <pc:sldMk cId="55777309" sldId="260"/>
        </pc:sldMkLst>
        <pc:spChg chg="add del mod">
          <ac:chgData name="Wolf Daniel" userId="6c5711b8-578f-4d36-989d-6d05a51a5dc1" providerId="ADAL" clId="{AD77C159-F8E8-42E9-A9D9-D983896E2F30}" dt="2023-12-19T19:48:14.369" v="1272"/>
          <ac:spMkLst>
            <pc:docMk/>
            <pc:sldMk cId="55777309" sldId="260"/>
            <ac:spMk id="12" creationId="{55D38758-9D97-3D21-7A31-18274A197CC1}"/>
          </ac:spMkLst>
        </pc:spChg>
        <pc:spChg chg="add mod">
          <ac:chgData name="Wolf Daniel" userId="6c5711b8-578f-4d36-989d-6d05a51a5dc1" providerId="ADAL" clId="{AD77C159-F8E8-42E9-A9D9-D983896E2F30}" dt="2023-12-19T19:48:18.385" v="1274" actId="20577"/>
          <ac:spMkLst>
            <pc:docMk/>
            <pc:sldMk cId="55777309" sldId="260"/>
            <ac:spMk id="13" creationId="{E067B8FE-15ED-8658-89FC-C582D833F2F1}"/>
          </ac:spMkLst>
        </pc:spChg>
        <pc:grpChg chg="mod">
          <ac:chgData name="Wolf Daniel" userId="6c5711b8-578f-4d36-989d-6d05a51a5dc1" providerId="ADAL" clId="{AD77C159-F8E8-42E9-A9D9-D983896E2F30}" dt="2023-12-19T19:45:09.302" v="854" actId="962"/>
          <ac:grpSpMkLst>
            <pc:docMk/>
            <pc:sldMk cId="55777309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D77C159-F8E8-42E9-A9D9-D983896E2F30}" dt="2023-12-19T19:45:10.755" v="855" actId="962"/>
          <ac:grpSpMkLst>
            <pc:docMk/>
            <pc:sldMk cId="55777309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AD77C159-F8E8-42E9-A9D9-D983896E2F30}" dt="2023-12-19T19:45:06.280" v="853" actId="962"/>
          <ac:picMkLst>
            <pc:docMk/>
            <pc:sldMk cId="55777309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5:14.272" v="867" actId="962"/>
          <ac:picMkLst>
            <pc:docMk/>
            <pc:sldMk cId="55777309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5:19.400" v="877" actId="962"/>
          <ac:picMkLst>
            <pc:docMk/>
            <pc:sldMk cId="55777309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5:24.883" v="878" actId="962"/>
          <ac:picMkLst>
            <pc:docMk/>
            <pc:sldMk cId="55777309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5:30.897" v="904" actId="962"/>
          <ac:picMkLst>
            <pc:docMk/>
            <pc:sldMk cId="55777309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5:59.535" v="1102" actId="962"/>
          <ac:picMkLst>
            <pc:docMk/>
            <pc:sldMk cId="55777309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AD77C159-F8E8-42E9-A9D9-D983896E2F30}" dt="2023-12-21T20:43:45.043" v="1295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AD77C159-F8E8-42E9-A9D9-D983896E2F30}" dt="2023-12-21T20:43:48.938" v="1296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AD77C159-F8E8-42E9-A9D9-D983896E2F30}" dt="2023-12-21T20:43:52.237" v="1297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AD77C159-F8E8-42E9-A9D9-D983896E2F30}" dt="2023-12-21T20:43:55.752" v="1298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AD77C159-F8E8-42E9-A9D9-D983896E2F30}" dt="2023-12-21T20:43:59.979" v="1299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AD77C159-F8E8-42E9-A9D9-D983896E2F30}" dt="2023-12-21T20:44:22.189" v="1300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AD77C159-F8E8-42E9-A9D9-D983896E2F30}" dt="2023-12-21T20:44:26.589" v="1301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AD77C159-F8E8-42E9-A9D9-D983896E2F30}" dt="2023-12-21T20:44:30.423" v="1302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addSp delSp modSp mod modMedia">
        <pc:chgData name="Wolf Daniel" userId="6c5711b8-578f-4d36-989d-6d05a51a5dc1" providerId="ADAL" clId="{AD77C159-F8E8-42E9-A9D9-D983896E2F30}" dt="2023-12-21T20:44:48.815" v="1306" actId="27784"/>
        <pc:sldMkLst>
          <pc:docMk/>
          <pc:sldMk cId="714850889" sldId="261"/>
        </pc:sldMkLst>
        <pc:spChg chg="add del mod">
          <ac:chgData name="Wolf Daniel" userId="6c5711b8-578f-4d36-989d-6d05a51a5dc1" providerId="ADAL" clId="{AD77C159-F8E8-42E9-A9D9-D983896E2F30}" dt="2023-12-19T19:48:21.203" v="1276"/>
          <ac:spMkLst>
            <pc:docMk/>
            <pc:sldMk cId="714850889" sldId="261"/>
            <ac:spMk id="16" creationId="{7ADFAA80-F0A8-6688-FFF6-314E8414A690}"/>
          </ac:spMkLst>
        </pc:spChg>
        <pc:spChg chg="add mod">
          <ac:chgData name="Wolf Daniel" userId="6c5711b8-578f-4d36-989d-6d05a51a5dc1" providerId="ADAL" clId="{AD77C159-F8E8-42E9-A9D9-D983896E2F30}" dt="2023-12-19T19:48:26.369" v="1278" actId="20577"/>
          <ac:spMkLst>
            <pc:docMk/>
            <pc:sldMk cId="714850889" sldId="261"/>
            <ac:spMk id="17" creationId="{E067B8FE-15ED-8658-89FC-C582D833F2F1}"/>
          </ac:spMkLst>
        </pc:spChg>
        <pc:grpChg chg="mod">
          <ac:chgData name="Wolf Daniel" userId="6c5711b8-578f-4d36-989d-6d05a51a5dc1" providerId="ADAL" clId="{AD77C159-F8E8-42E9-A9D9-D983896E2F30}" dt="2023-12-19T19:46:11.470" v="1107" actId="962"/>
          <ac:grpSpMkLst>
            <pc:docMk/>
            <pc:sldMk cId="714850889" sldId="261"/>
            <ac:grpSpMk id="3" creationId="{00000000-0000-0000-0000-000000000000}"/>
          </ac:grpSpMkLst>
        </pc:grpChg>
        <pc:grpChg chg="mod">
          <ac:chgData name="Wolf Daniel" userId="6c5711b8-578f-4d36-989d-6d05a51a5dc1" providerId="ADAL" clId="{AD77C159-F8E8-42E9-A9D9-D983896E2F30}" dt="2023-12-19T19:46:15.337" v="1108" actId="962"/>
          <ac:grpSpMkLst>
            <pc:docMk/>
            <pc:sldMk cId="714850889" sldId="261"/>
            <ac:grpSpMk id="5" creationId="{00000000-0000-0000-0000-000000000000}"/>
          </ac:grpSpMkLst>
        </pc:grpChg>
        <pc:picChg chg="mod">
          <ac:chgData name="Wolf Daniel" userId="6c5711b8-578f-4d36-989d-6d05a51a5dc1" providerId="ADAL" clId="{AD77C159-F8E8-42E9-A9D9-D983896E2F30}" dt="2023-12-19T19:46:07.599" v="1106" actId="962"/>
          <ac:picMkLst>
            <pc:docMk/>
            <pc:sldMk cId="714850889" sldId="261"/>
            <ac:picMk id="2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7:13.896" v="1120" actId="962"/>
          <ac:picMkLst>
            <pc:docMk/>
            <pc:sldMk cId="714850889" sldId="261"/>
            <ac:picMk id="7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7:20.879" v="1130" actId="962"/>
          <ac:picMkLst>
            <pc:docMk/>
            <pc:sldMk cId="714850889" sldId="261"/>
            <ac:picMk id="8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7:24.715" v="1131" actId="962"/>
          <ac:picMkLst>
            <pc:docMk/>
            <pc:sldMk cId="714850889" sldId="261"/>
            <ac:picMk id="9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7:28.973" v="1153" actId="962"/>
          <ac:picMkLst>
            <pc:docMk/>
            <pc:sldMk cId="714850889" sldId="261"/>
            <ac:picMk id="10" creationId="{00000000-0000-0000-0000-000000000000}"/>
          </ac:picMkLst>
        </pc:picChg>
        <pc:picChg chg="mod">
          <ac:chgData name="Wolf Daniel" userId="6c5711b8-578f-4d36-989d-6d05a51a5dc1" providerId="ADAL" clId="{AD77C159-F8E8-42E9-A9D9-D983896E2F30}" dt="2023-12-19T19:47:45.797" v="1261" actId="962"/>
          <ac:picMkLst>
            <pc:docMk/>
            <pc:sldMk cId="714850889" sldId="261"/>
            <ac:picMk id="11" creationId="{0E0B36F9-DB1C-855D-AB4E-BD9E8D77A33E}"/>
          </ac:picMkLst>
        </pc:picChg>
        <pc:picChg chg="mod">
          <ac:chgData name="Wolf Daniel" userId="6c5711b8-578f-4d36-989d-6d05a51a5dc1" providerId="ADAL" clId="{AD77C159-F8E8-42E9-A9D9-D983896E2F30}" dt="2023-12-21T20:44:35.889" v="1303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AD77C159-F8E8-42E9-A9D9-D983896E2F30}" dt="2023-12-21T20:44:41.214" v="1304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AD77C159-F8E8-42E9-A9D9-D983896E2F30}" dt="2023-12-21T20:44:45.004" v="1305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AD77C159-F8E8-42E9-A9D9-D983896E2F30}" dt="2023-12-21T20:44:48.815" v="1306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  <pc:docChgLst>
    <pc:chgData name="Wolf Daniel" userId="6c5711b8-578f-4d36-989d-6d05a51a5dc1" providerId="ADAL" clId="{215C0387-8227-BF4F-B3E0-36895CB60752}"/>
    <pc:docChg chg="modSld">
      <pc:chgData name="Wolf Daniel" userId="6c5711b8-578f-4d36-989d-6d05a51a5dc1" providerId="ADAL" clId="{215C0387-8227-BF4F-B3E0-36895CB60752}" dt="2023-12-20T17:17:28.688" v="3"/>
      <pc:docMkLst>
        <pc:docMk/>
      </pc:docMkLst>
      <pc:sldChg chg="modSp mod">
        <pc:chgData name="Wolf Daniel" userId="6c5711b8-578f-4d36-989d-6d05a51a5dc1" providerId="ADAL" clId="{215C0387-8227-BF4F-B3E0-36895CB60752}" dt="2023-12-20T17:17:19.445" v="0"/>
        <pc:sldMkLst>
          <pc:docMk/>
          <pc:sldMk cId="0" sldId="258"/>
        </pc:sldMkLst>
        <pc:spChg chg="mod">
          <ac:chgData name="Wolf Daniel" userId="6c5711b8-578f-4d36-989d-6d05a51a5dc1" providerId="ADAL" clId="{215C0387-8227-BF4F-B3E0-36895CB60752}" dt="2023-12-20T17:17:19.445" v="0"/>
          <ac:spMkLst>
            <pc:docMk/>
            <pc:sldMk cId="0" sldId="258"/>
            <ac:spMk id="13" creationId="{E067B8FE-15ED-8658-89FC-C582D833F2F1}"/>
          </ac:spMkLst>
        </pc:spChg>
      </pc:sldChg>
      <pc:sldChg chg="modSp mod">
        <pc:chgData name="Wolf Daniel" userId="6c5711b8-578f-4d36-989d-6d05a51a5dc1" providerId="ADAL" clId="{215C0387-8227-BF4F-B3E0-36895CB60752}" dt="2023-12-20T17:17:23.011" v="1"/>
        <pc:sldMkLst>
          <pc:docMk/>
          <pc:sldMk cId="2528248558" sldId="259"/>
        </pc:sldMkLst>
        <pc:spChg chg="mod">
          <ac:chgData name="Wolf Daniel" userId="6c5711b8-578f-4d36-989d-6d05a51a5dc1" providerId="ADAL" clId="{215C0387-8227-BF4F-B3E0-36895CB60752}" dt="2023-12-20T17:17:23.011" v="1"/>
          <ac:spMkLst>
            <pc:docMk/>
            <pc:sldMk cId="2528248558" sldId="259"/>
            <ac:spMk id="21" creationId="{E067B8FE-15ED-8658-89FC-C582D833F2F1}"/>
          </ac:spMkLst>
        </pc:spChg>
      </pc:sldChg>
      <pc:sldChg chg="modSp mod">
        <pc:chgData name="Wolf Daniel" userId="6c5711b8-578f-4d36-989d-6d05a51a5dc1" providerId="ADAL" clId="{215C0387-8227-BF4F-B3E0-36895CB60752}" dt="2023-12-20T17:17:25.748" v="2"/>
        <pc:sldMkLst>
          <pc:docMk/>
          <pc:sldMk cId="55777309" sldId="260"/>
        </pc:sldMkLst>
        <pc:spChg chg="mod">
          <ac:chgData name="Wolf Daniel" userId="6c5711b8-578f-4d36-989d-6d05a51a5dc1" providerId="ADAL" clId="{215C0387-8227-BF4F-B3E0-36895CB60752}" dt="2023-12-20T17:17:25.748" v="2"/>
          <ac:spMkLst>
            <pc:docMk/>
            <pc:sldMk cId="55777309" sldId="260"/>
            <ac:spMk id="13" creationId="{E067B8FE-15ED-8658-89FC-C582D833F2F1}"/>
          </ac:spMkLst>
        </pc:spChg>
      </pc:sldChg>
      <pc:sldChg chg="modSp mod">
        <pc:chgData name="Wolf Daniel" userId="6c5711b8-578f-4d36-989d-6d05a51a5dc1" providerId="ADAL" clId="{215C0387-8227-BF4F-B3E0-36895CB60752}" dt="2023-12-20T17:17:28.688" v="3"/>
        <pc:sldMkLst>
          <pc:docMk/>
          <pc:sldMk cId="714850889" sldId="261"/>
        </pc:sldMkLst>
        <pc:spChg chg="mod">
          <ac:chgData name="Wolf Daniel" userId="6c5711b8-578f-4d36-989d-6d05a51a5dc1" providerId="ADAL" clId="{215C0387-8227-BF4F-B3E0-36895CB60752}" dt="2023-12-20T17:17:28.688" v="3"/>
          <ac:spMkLst>
            <pc:docMk/>
            <pc:sldMk cId="714850889" sldId="261"/>
            <ac:spMk id="17" creationId="{E067B8FE-15ED-8658-89FC-C582D833F2F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5388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모음 소리</a:t>
            </a:r>
            <a:endParaRPr kumimoji="0" lang="en-US" sz="1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o-KR" altLang="en-US" sz="2800" dirty="0">
                <a:solidFill>
                  <a:srgbClr val="FFFFFF"/>
                </a:solidFill>
                <a:latin typeface="Mali Bold"/>
              </a:rPr>
              <a:t>어린이와 그 </a:t>
            </a:r>
            <a:r>
              <a:rPr lang="ko-KR" altLang="en-US" sz="2800" dirty="0" err="1">
                <a:solidFill>
                  <a:srgbClr val="FFFFFF"/>
                </a:solidFill>
                <a:latin typeface="Mali Bold"/>
              </a:rPr>
              <a:t>가족을위한</a:t>
            </a:r>
            <a:r>
              <a:rPr lang="ko-KR" altLang="en-US" sz="2800" dirty="0">
                <a:solidFill>
                  <a:srgbClr val="FFFFFF"/>
                </a:solidFill>
                <a:latin typeface="Mali Bold"/>
              </a:rPr>
              <a:t> 대화 형 활동</a:t>
            </a:r>
            <a:endParaRPr lang="en-US" sz="28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318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899" b="0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방향</a:t>
            </a:r>
            <a:endParaRPr kumimoji="0" lang="en-US" sz="6899" b="0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26336" y="2762605"/>
            <a:ext cx="729526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4400" b="1" dirty="0"/>
              <a:t>모음 소리</a:t>
            </a:r>
            <a:endParaRPr lang="en-US" altLang="ko-KR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2800" dirty="0"/>
              <a:t>자녀와 함께 앉아 카드를 클릭하고 문자</a:t>
            </a:r>
            <a:r>
              <a:rPr lang="en-US" altLang="ko-KR" sz="2800" dirty="0"/>
              <a:t>, </a:t>
            </a:r>
            <a:r>
              <a:rPr lang="ko-KR" altLang="en-US" sz="2800" dirty="0"/>
              <a:t>키워드 및 소리를 들어보십시오</a:t>
            </a:r>
            <a:r>
              <a:rPr lang="en-US" altLang="ko-KR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2800" dirty="0"/>
              <a:t>자녀를 위해 문자</a:t>
            </a:r>
            <a:r>
              <a:rPr lang="en-US" altLang="ko-KR" sz="2800" dirty="0"/>
              <a:t>, </a:t>
            </a:r>
            <a:r>
              <a:rPr lang="ko-KR" altLang="en-US" sz="2800" dirty="0"/>
              <a:t>키워드 및 소리를 반복하고 나중에 반복하도록 요청하십시오</a:t>
            </a:r>
            <a:r>
              <a:rPr lang="en-US" altLang="ko-KR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ko-KR" altLang="en-US" sz="2800" dirty="0"/>
              <a:t>그들에게 </a:t>
            </a:r>
            <a:r>
              <a:rPr lang="en-US" altLang="ko-KR" sz="2800" dirty="0"/>
              <a:t>"</a:t>
            </a:r>
            <a:r>
              <a:rPr lang="ko-KR" altLang="en-US" sz="2800" dirty="0"/>
              <a:t>이 모음을 가진 단어는 무엇이라고 생각할 수 있습니까</a:t>
            </a:r>
            <a:r>
              <a:rPr lang="en-US" altLang="ko-KR" sz="2800" dirty="0"/>
              <a:t>?"</a:t>
            </a:r>
            <a:r>
              <a:rPr lang="ko-KR" altLang="en-US" sz="2800" dirty="0" err="1"/>
              <a:t>라고</a:t>
            </a:r>
            <a:r>
              <a:rPr lang="ko-KR" altLang="en-US" sz="2800" dirty="0"/>
              <a:t> 물어보십시오</a:t>
            </a:r>
            <a:r>
              <a:rPr lang="en-US" altLang="ko-KR" sz="2800"/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F439E4E-6646-45E4-A495-F45A623CD7CB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F29253E-82EA-4E72-8F7F-B5A22F2220D4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1BAA5D8-47FE-43FA-B5B5-7443EABE37A9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CAC2575-603F-4ACF-8C56-7D1CADA740A7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12D585D-9B53-4540-969D-D1B5BFA23E08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FD36E99-6A2A-4AD9-A3BB-B6AAB5F386DA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54F25C5-F4F5-4730-9DD4-30B1FFAAED66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8246CC8-37BD-4C6E-8541-53BE8BB06B31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0508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b="1" dirty="0">
                <a:solidFill>
                  <a:schemeClr val="bg1"/>
                </a:solidFill>
              </a:rPr>
              <a:t>페이지</a:t>
            </a:r>
            <a:r>
              <a:rPr lang="en-US" b="1" dirty="0">
                <a:solidFill>
                  <a:schemeClr val="bg1"/>
                </a:solidFill>
              </a:rPr>
              <a:t>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9E83677-6424-4AAA-96AA-04F7EC47EA88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C8CC60C-BBF7-4E46-B285-75B1D2A15019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4F752EB-C9B4-476F-B137-16D0D975E25B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444C75B-2DB5-4EF4-9E8D-57C045ED6CF5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2B5AFDD-365B-4987-AF50-85214F1E5574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91CBEBB-B48A-4DAB-9FC2-C711C2090AB9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9DABCB7-0898-4680-AADD-85E9648A01E2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5C6D865-5DD4-4C5F-B0C9-43454C60AA93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0501" y="92114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b="1" dirty="0">
                <a:solidFill>
                  <a:schemeClr val="bg1"/>
                </a:solidFill>
              </a:rPr>
              <a:t>페이지</a:t>
            </a:r>
            <a:r>
              <a:rPr lang="en-US" b="1" dirty="0">
                <a:solidFill>
                  <a:schemeClr val="bg1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1D862BB-6962-4515-A3CC-BD4055D08C43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E34F02F-9EF9-4771-8CA5-6648E53108B5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9B540DF-8661-4CDE-A977-144E8696F54D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20217C1-773D-4484-BA03-F89415279770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7A9D467-6917-4414-AAFE-8F6FB912469B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8C4A0CB-A382-4E90-990F-A0FEF5E76479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E5C3575-B391-44E1-B51F-412FEAABD417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0F2E566-5509-4FAD-8E04-A03046AA0486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270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b="1" dirty="0">
                <a:solidFill>
                  <a:schemeClr val="bg1"/>
                </a:solidFill>
              </a:rPr>
              <a:t>페이지</a:t>
            </a:r>
            <a:r>
              <a:rPr lang="en-US" b="1" dirty="0">
                <a:solidFill>
                  <a:schemeClr val="bg1"/>
                </a:solidFill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B261CEB-19AD-4481-B3FD-A814E27962C2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5C6C8F3-A5AC-4AE1-984F-316779AB37C8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DCD1F52-8050-4128-8072-51985D53D7B0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6B9B03E-3114-4058-BCD4-DF89B8C2E3FA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40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b="1">
                <a:solidFill>
                  <a:schemeClr val="bg1"/>
                </a:solidFill>
              </a:rPr>
              <a:t>페이지</a:t>
            </a:r>
            <a:r>
              <a:rPr lang="en-US" b="1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57854E-0A49-4D12-80C8-7AA20634E43B}"/>
</file>

<file path=customXml/itemProps2.xml><?xml version="1.0" encoding="utf-8"?>
<ds:datastoreItem xmlns:ds="http://schemas.openxmlformats.org/officeDocument/2006/customXml" ds:itemID="{62BBA4D2-C8E7-4FF5-AE5C-2E3945A2F44C}"/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62</Words>
  <Application>Microsoft Office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Mali Bold</vt:lpstr>
      <vt:lpstr>Cooper Hewitt Bold</vt:lpstr>
      <vt:lpstr>Acherus Grotesque Light Bold</vt:lpstr>
      <vt:lpstr>Calibri</vt:lpstr>
      <vt:lpstr>Arial</vt:lpstr>
      <vt:lpstr>Office Theme</vt:lpstr>
      <vt:lpstr>모음 소리</vt:lpstr>
      <vt:lpstr>방향</vt:lpstr>
      <vt:lpstr>페이지 1</vt:lpstr>
      <vt:lpstr>페이지 2</vt:lpstr>
      <vt:lpstr>페이지 3</vt:lpstr>
      <vt:lpstr>페이지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5</cp:revision>
  <dcterms:created xsi:type="dcterms:W3CDTF">2006-08-16T00:00:00Z</dcterms:created>
  <dcterms:modified xsi:type="dcterms:W3CDTF">2023-12-21T20:44:55Z</dcterms:modified>
  <dc:identifier>DAFRYEIHZ1c</dc:identifier>
</cp:coreProperties>
</file>