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itchFamily="2" charset="77"/>
      <p:regular r:id="rId8"/>
      <p:bold r:id="rId9"/>
    </p:embeddedFont>
    <p:embeddedFont>
      <p:font typeface="Cooper Hewitt Bold" pitchFamily="2" charset="77"/>
      <p:regular r:id="rId10"/>
      <p:bold r:id="rId11"/>
    </p:embeddedFont>
    <p:embeddedFont>
      <p:font typeface="Mali Bold" pitchFamily="2" charset="-34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80" d="100"/>
          <a:sy n="80" d="100"/>
        </p:scale>
        <p:origin x="8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44BEA414-CCE8-472D-8ECC-E9E2F935B2F2}"/>
    <pc:docChg chg="modSld">
      <pc:chgData name="Wolf Daniel" userId="6c5711b8-578f-4d36-989d-6d05a51a5dc1" providerId="ADAL" clId="{44BEA414-CCE8-472D-8ECC-E9E2F935B2F2}" dt="2023-12-19T20:07:46.761" v="1437" actId="20577"/>
      <pc:docMkLst>
        <pc:docMk/>
      </pc:docMkLst>
      <pc:sldChg chg="modSp mod">
        <pc:chgData name="Wolf Daniel" userId="6c5711b8-578f-4d36-989d-6d05a51a5dc1" providerId="ADAL" clId="{44BEA414-CCE8-472D-8ECC-E9E2F935B2F2}" dt="2023-12-19T20:06:41.410" v="1416" actId="33553"/>
        <pc:sldMkLst>
          <pc:docMk/>
          <pc:sldMk cId="0" sldId="256"/>
        </pc:sldMkLst>
        <pc:spChg chg="mod">
          <ac:chgData name="Wolf Daniel" userId="6c5711b8-578f-4d36-989d-6d05a51a5dc1" providerId="ADAL" clId="{44BEA414-CCE8-472D-8ECC-E9E2F935B2F2}" dt="2023-12-19T20:06:41.410" v="1416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44BEA414-CCE8-472D-8ECC-E9E2F935B2F2}" dt="2023-12-19T19:57:36.261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4BEA414-CCE8-472D-8ECC-E9E2F935B2F2}" dt="2023-12-19T19:57:38.756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44BEA414-CCE8-472D-8ECC-E9E2F935B2F2}" dt="2023-12-19T19:58:12.303" v="102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44BEA414-CCE8-472D-8ECC-E9E2F935B2F2}" dt="2023-12-19T19:58:20.301" v="172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44BEA414-CCE8-472D-8ECC-E9E2F935B2F2}" dt="2023-12-19T19:57:33.369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7:56.263" v="95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8:01.280" v="96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8:02.869" v="97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8:04.393" v="98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8:06.102" v="99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8:07.923" v="100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8:09.693" v="101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44BEA414-CCE8-472D-8ECC-E9E2F935B2F2}" dt="2023-12-19T20:06:44.145" v="1417" actId="33553"/>
        <pc:sldMkLst>
          <pc:docMk/>
          <pc:sldMk cId="0" sldId="257"/>
        </pc:sldMkLst>
        <pc:spChg chg="mod">
          <ac:chgData name="Wolf Daniel" userId="6c5711b8-578f-4d36-989d-6d05a51a5dc1" providerId="ADAL" clId="{44BEA414-CCE8-472D-8ECC-E9E2F935B2F2}" dt="2023-12-19T20:06:44.145" v="1417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44BEA414-CCE8-472D-8ECC-E9E2F935B2F2}" dt="2023-12-19T19:58:52.182" v="199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44BEA414-CCE8-472D-8ECC-E9E2F935B2F2}" dt="2023-12-19T19:58:30.939" v="176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8:48.254" v="198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9:04.342" v="309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9:08.525" v="310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19:59:10.029" v="311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">
        <pc:chgData name="Wolf Daniel" userId="6c5711b8-578f-4d36-989d-6d05a51a5dc1" providerId="ADAL" clId="{44BEA414-CCE8-472D-8ECC-E9E2F935B2F2}" dt="2023-12-19T20:06:59.075" v="1423" actId="1076"/>
        <pc:sldMkLst>
          <pc:docMk/>
          <pc:sldMk cId="0" sldId="258"/>
        </pc:sldMkLst>
        <pc:spChg chg="mod">
          <ac:chgData name="Wolf Daniel" userId="6c5711b8-578f-4d36-989d-6d05a51a5dc1" providerId="ADAL" clId="{44BEA414-CCE8-472D-8ECC-E9E2F935B2F2}" dt="2023-12-19T20:06:59.075" v="1423" actId="1076"/>
          <ac:spMkLst>
            <pc:docMk/>
            <pc:sldMk cId="0" sldId="258"/>
            <ac:spMk id="6" creationId="{00000000-0000-0000-0000-000000000000}"/>
          </ac:spMkLst>
        </pc:spChg>
        <pc:spChg chg="add del mod">
          <ac:chgData name="Wolf Daniel" userId="6c5711b8-578f-4d36-989d-6d05a51a5dc1" providerId="ADAL" clId="{44BEA414-CCE8-472D-8ECC-E9E2F935B2F2}" dt="2023-12-19T20:06:47.552" v="1419"/>
          <ac:spMkLst>
            <pc:docMk/>
            <pc:sldMk cId="0" sldId="258"/>
            <ac:spMk id="12" creationId="{448E4E60-6189-43AE-5FA0-A5A98347C37E}"/>
          </ac:spMkLst>
        </pc:spChg>
        <pc:spChg chg="add mod">
          <ac:chgData name="Wolf Daniel" userId="6c5711b8-578f-4d36-989d-6d05a51a5dc1" providerId="ADAL" clId="{44BEA414-CCE8-472D-8ECC-E9E2F935B2F2}" dt="2023-12-19T20:06:53.365" v="1421" actId="20577"/>
          <ac:spMkLst>
            <pc:docMk/>
            <pc:sldMk cId="0" sldId="258"/>
            <ac:spMk id="13" creationId="{E10B334D-FD53-78AB-AA81-F6CBD73892B7}"/>
          </ac:spMkLst>
        </pc:spChg>
        <pc:grpChg chg="mod">
          <ac:chgData name="Wolf Daniel" userId="6c5711b8-578f-4d36-989d-6d05a51a5dc1" providerId="ADAL" clId="{44BEA414-CCE8-472D-8ECC-E9E2F935B2F2}" dt="2023-12-19T20:00:26.004" v="316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4BEA414-CCE8-472D-8ECC-E9E2F935B2F2}" dt="2023-12-19T20:06:59.075" v="1423" actId="1076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44BEA414-CCE8-472D-8ECC-E9E2F935B2F2}" dt="2023-12-19T20:00:08.521" v="315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0:33.229" v="329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1:04.205" v="339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1:08.578" v="340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1:11.914" v="358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1:44.403" v="592" actId="962"/>
          <ac:picMkLst>
            <pc:docMk/>
            <pc:sldMk cId="0" sldId="258"/>
            <ac:picMk id="11" creationId="{0E0B36F9-DB1C-855D-AB4E-BD9E8D77A33E}"/>
          </ac:picMkLst>
        </pc:picChg>
      </pc:sldChg>
      <pc:sldChg chg="addSp delSp modSp mod">
        <pc:chgData name="Wolf Daniel" userId="6c5711b8-578f-4d36-989d-6d05a51a5dc1" providerId="ADAL" clId="{44BEA414-CCE8-472D-8ECC-E9E2F935B2F2}" dt="2023-12-19T20:07:26.837" v="1427" actId="20577"/>
        <pc:sldMkLst>
          <pc:docMk/>
          <pc:sldMk cId="2528248558" sldId="259"/>
        </pc:sldMkLst>
        <pc:spChg chg="add del mod">
          <ac:chgData name="Wolf Daniel" userId="6c5711b8-578f-4d36-989d-6d05a51a5dc1" providerId="ADAL" clId="{44BEA414-CCE8-472D-8ECC-E9E2F935B2F2}" dt="2023-12-19T20:07:21.460" v="1425"/>
          <ac:spMkLst>
            <pc:docMk/>
            <pc:sldMk cId="2528248558" sldId="259"/>
            <ac:spMk id="20" creationId="{7C833F7E-AB79-E679-3BAE-2695A82E4E64}"/>
          </ac:spMkLst>
        </pc:spChg>
        <pc:spChg chg="add mod">
          <ac:chgData name="Wolf Daniel" userId="6c5711b8-578f-4d36-989d-6d05a51a5dc1" providerId="ADAL" clId="{44BEA414-CCE8-472D-8ECC-E9E2F935B2F2}" dt="2023-12-19T20:07:26.837" v="1427" actId="20577"/>
          <ac:spMkLst>
            <pc:docMk/>
            <pc:sldMk cId="2528248558" sldId="259"/>
            <ac:spMk id="21" creationId="{BE4D44DF-CE66-0D1F-45FD-E0B8EBF5BE4C}"/>
          </ac:spMkLst>
        </pc:spChg>
        <pc:grpChg chg="mod">
          <ac:chgData name="Wolf Daniel" userId="6c5711b8-578f-4d36-989d-6d05a51a5dc1" providerId="ADAL" clId="{44BEA414-CCE8-472D-8ECC-E9E2F935B2F2}" dt="2023-12-19T20:01:55.865" v="597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4BEA414-CCE8-472D-8ECC-E9E2F935B2F2}" dt="2023-12-19T20:01:57.995" v="598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44BEA414-CCE8-472D-8ECC-E9E2F935B2F2}" dt="2023-12-19T20:01:52.254" v="596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2:01.484" v="610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2:06.796" v="620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2:10.533" v="621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2:13.995" v="639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3:17.307" v="903" actId="962"/>
          <ac:picMkLst>
            <pc:docMk/>
            <pc:sldMk cId="2528248558" sldId="259"/>
            <ac:picMk id="11" creationId="{0E0B36F9-DB1C-855D-AB4E-BD9E8D77A33E}"/>
          </ac:picMkLst>
        </pc:picChg>
      </pc:sldChg>
      <pc:sldChg chg="addSp delSp modSp mod">
        <pc:chgData name="Wolf Daniel" userId="6c5711b8-578f-4d36-989d-6d05a51a5dc1" providerId="ADAL" clId="{44BEA414-CCE8-472D-8ECC-E9E2F935B2F2}" dt="2023-12-19T20:07:35.236" v="1431" actId="20577"/>
        <pc:sldMkLst>
          <pc:docMk/>
          <pc:sldMk cId="55777309" sldId="260"/>
        </pc:sldMkLst>
        <pc:spChg chg="add del mod">
          <ac:chgData name="Wolf Daniel" userId="6c5711b8-578f-4d36-989d-6d05a51a5dc1" providerId="ADAL" clId="{44BEA414-CCE8-472D-8ECC-E9E2F935B2F2}" dt="2023-12-19T20:07:30.605" v="1429"/>
          <ac:spMkLst>
            <pc:docMk/>
            <pc:sldMk cId="55777309" sldId="260"/>
            <ac:spMk id="12" creationId="{09B52F59-2601-17EA-6224-90F63C3BA432}"/>
          </ac:spMkLst>
        </pc:spChg>
        <pc:spChg chg="add mod">
          <ac:chgData name="Wolf Daniel" userId="6c5711b8-578f-4d36-989d-6d05a51a5dc1" providerId="ADAL" clId="{44BEA414-CCE8-472D-8ECC-E9E2F935B2F2}" dt="2023-12-19T20:07:35.236" v="1431" actId="20577"/>
          <ac:spMkLst>
            <pc:docMk/>
            <pc:sldMk cId="55777309" sldId="260"/>
            <ac:spMk id="13" creationId="{2811A9A6-D2BA-EB3B-AF0D-D01D1D52477F}"/>
          </ac:spMkLst>
        </pc:spChg>
        <pc:grpChg chg="mod">
          <ac:chgData name="Wolf Daniel" userId="6c5711b8-578f-4d36-989d-6d05a51a5dc1" providerId="ADAL" clId="{44BEA414-CCE8-472D-8ECC-E9E2F935B2F2}" dt="2023-12-19T20:03:48.664" v="908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4BEA414-CCE8-472D-8ECC-E9E2F935B2F2}" dt="2023-12-19T20:03:50.681" v="909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44BEA414-CCE8-472D-8ECC-E9E2F935B2F2}" dt="2023-12-19T20:03:25.012" v="907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3:53.548" v="921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3:58.593" v="931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4:11.553" v="932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4:16.150" v="958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4:59.656" v="1236" actId="962"/>
          <ac:picMkLst>
            <pc:docMk/>
            <pc:sldMk cId="55777309" sldId="260"/>
            <ac:picMk id="11" creationId="{0E0B36F9-DB1C-855D-AB4E-BD9E8D77A33E}"/>
          </ac:picMkLst>
        </pc:picChg>
      </pc:sldChg>
      <pc:sldChg chg="addSp delSp modSp mod">
        <pc:chgData name="Wolf Daniel" userId="6c5711b8-578f-4d36-989d-6d05a51a5dc1" providerId="ADAL" clId="{44BEA414-CCE8-472D-8ECC-E9E2F935B2F2}" dt="2023-12-19T20:07:46.761" v="1437" actId="20577"/>
        <pc:sldMkLst>
          <pc:docMk/>
          <pc:sldMk cId="714850889" sldId="261"/>
        </pc:sldMkLst>
        <pc:spChg chg="add del mod">
          <ac:chgData name="Wolf Daniel" userId="6c5711b8-578f-4d36-989d-6d05a51a5dc1" providerId="ADAL" clId="{44BEA414-CCE8-472D-8ECC-E9E2F935B2F2}" dt="2023-12-19T20:07:38.612" v="1433"/>
          <ac:spMkLst>
            <pc:docMk/>
            <pc:sldMk cId="714850889" sldId="261"/>
            <ac:spMk id="16" creationId="{4BAE8D04-C248-2523-5F92-7D8E7AA1D620}"/>
          </ac:spMkLst>
        </pc:spChg>
        <pc:spChg chg="add mod">
          <ac:chgData name="Wolf Daniel" userId="6c5711b8-578f-4d36-989d-6d05a51a5dc1" providerId="ADAL" clId="{44BEA414-CCE8-472D-8ECC-E9E2F935B2F2}" dt="2023-12-19T20:07:46.761" v="1437" actId="20577"/>
          <ac:spMkLst>
            <pc:docMk/>
            <pc:sldMk cId="714850889" sldId="261"/>
            <ac:spMk id="17" creationId="{39833BFB-B205-4EAC-D3FE-050490EC1513}"/>
          </ac:spMkLst>
        </pc:spChg>
        <pc:grpChg chg="mod">
          <ac:chgData name="Wolf Daniel" userId="6c5711b8-578f-4d36-989d-6d05a51a5dc1" providerId="ADAL" clId="{44BEA414-CCE8-472D-8ECC-E9E2F935B2F2}" dt="2023-12-19T20:05:47.100" v="1241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44BEA414-CCE8-472D-8ECC-E9E2F935B2F2}" dt="2023-12-19T20:05:49.483" v="1242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44BEA414-CCE8-472D-8ECC-E9E2F935B2F2}" dt="2023-12-19T20:05:06.438" v="1240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5:52.210" v="1254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5:57.120" v="1264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6:00.566" v="1265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6:04.010" v="1283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44BEA414-CCE8-472D-8ECC-E9E2F935B2F2}" dt="2023-12-19T20:06:28.985" v="1415" actId="962"/>
          <ac:picMkLst>
            <pc:docMk/>
            <pc:sldMk cId="714850889" sldId="261"/>
            <ac:picMk id="11" creationId="{0E0B36F9-DB1C-855D-AB4E-BD9E8D77A33E}"/>
          </ac:picMkLst>
        </pc:picChg>
      </pc:sldChg>
    </pc:docChg>
  </pc:docChgLst>
  <pc:docChgLst>
    <pc:chgData name="Wolf Daniel" userId="6c5711b8-578f-4d36-989d-6d05a51a5dc1" providerId="ADAL" clId="{4D55BFBF-0A67-614F-B803-FB5EE1712AE2}"/>
    <pc:docChg chg="modSld">
      <pc:chgData name="Wolf Daniel" userId="6c5711b8-578f-4d36-989d-6d05a51a5dc1" providerId="ADAL" clId="{4D55BFBF-0A67-614F-B803-FB5EE1712AE2}" dt="2023-12-22T13:36:27.747" v="31" actId="27784"/>
      <pc:docMkLst>
        <pc:docMk/>
      </pc:docMkLst>
      <pc:sldChg chg="modSp mod modMedia">
        <pc:chgData name="Wolf Daniel" userId="6c5711b8-578f-4d36-989d-6d05a51a5dc1" providerId="ADAL" clId="{4D55BFBF-0A67-614F-B803-FB5EE1712AE2}" dt="2023-12-22T13:33:41.214" v="11" actId="27784"/>
        <pc:sldMkLst>
          <pc:docMk/>
          <pc:sldMk cId="0" sldId="258"/>
        </pc:sldMkLst>
        <pc:spChg chg="mod">
          <ac:chgData name="Wolf Daniel" userId="6c5711b8-578f-4d36-989d-6d05a51a5dc1" providerId="ADAL" clId="{4D55BFBF-0A67-614F-B803-FB5EE1712AE2}" dt="2023-12-20T17:27:43.817" v="0"/>
          <ac:spMkLst>
            <pc:docMk/>
            <pc:sldMk cId="0" sldId="258"/>
            <ac:spMk id="13" creationId="{E10B334D-FD53-78AB-AA81-F6CBD73892B7}"/>
          </ac:spMkLst>
        </pc:spChg>
        <pc:picChg chg="mod">
          <ac:chgData name="Wolf Daniel" userId="6c5711b8-578f-4d36-989d-6d05a51a5dc1" providerId="ADAL" clId="{4D55BFBF-0A67-614F-B803-FB5EE1712AE2}" dt="2023-12-22T13:32:17.574" v="4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4D55BFBF-0A67-614F-B803-FB5EE1712AE2}" dt="2023-12-22T13:32:29.706" v="5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4D55BFBF-0A67-614F-B803-FB5EE1712AE2}" dt="2023-12-22T13:32:55.598" v="6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4D55BFBF-0A67-614F-B803-FB5EE1712AE2}" dt="2023-12-22T13:33:04.776" v="7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4D55BFBF-0A67-614F-B803-FB5EE1712AE2}" dt="2023-12-22T13:33:08.902" v="8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4D55BFBF-0A67-614F-B803-FB5EE1712AE2}" dt="2023-12-22T13:33:16.548" v="9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4D55BFBF-0A67-614F-B803-FB5EE1712AE2}" dt="2023-12-22T13:33:35.861" v="10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4D55BFBF-0A67-614F-B803-FB5EE1712AE2}" dt="2023-12-22T13:33:41.214" v="11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modSp mod modMedia">
        <pc:chgData name="Wolf Daniel" userId="6c5711b8-578f-4d36-989d-6d05a51a5dc1" providerId="ADAL" clId="{4D55BFBF-0A67-614F-B803-FB5EE1712AE2}" dt="2023-12-22T13:34:49.052" v="19" actId="27784"/>
        <pc:sldMkLst>
          <pc:docMk/>
          <pc:sldMk cId="2528248558" sldId="259"/>
        </pc:sldMkLst>
        <pc:spChg chg="mod">
          <ac:chgData name="Wolf Daniel" userId="6c5711b8-578f-4d36-989d-6d05a51a5dc1" providerId="ADAL" clId="{4D55BFBF-0A67-614F-B803-FB5EE1712AE2}" dt="2023-12-20T17:27:46.327" v="1"/>
          <ac:spMkLst>
            <pc:docMk/>
            <pc:sldMk cId="2528248558" sldId="259"/>
            <ac:spMk id="21" creationId="{BE4D44DF-CE66-0D1F-45FD-E0B8EBF5BE4C}"/>
          </ac:spMkLst>
        </pc:spChg>
        <pc:picChg chg="mod">
          <ac:chgData name="Wolf Daniel" userId="6c5711b8-578f-4d36-989d-6d05a51a5dc1" providerId="ADAL" clId="{4D55BFBF-0A67-614F-B803-FB5EE1712AE2}" dt="2023-12-22T13:33:48.127" v="12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4D55BFBF-0A67-614F-B803-FB5EE1712AE2}" dt="2023-12-22T13:33:53.114" v="13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4D55BFBF-0A67-614F-B803-FB5EE1712AE2}" dt="2023-12-22T13:33:56.980" v="14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4D55BFBF-0A67-614F-B803-FB5EE1712AE2}" dt="2023-12-22T13:34:01.718" v="15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4D55BFBF-0A67-614F-B803-FB5EE1712AE2}" dt="2023-12-22T13:34:07.892" v="16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4D55BFBF-0A67-614F-B803-FB5EE1712AE2}" dt="2023-12-22T13:34:13.760" v="17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4D55BFBF-0A67-614F-B803-FB5EE1712AE2}" dt="2023-12-22T13:34:19.130" v="18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4D55BFBF-0A67-614F-B803-FB5EE1712AE2}" dt="2023-12-22T13:34:49.052" v="19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modSp mod modMedia">
        <pc:chgData name="Wolf Daniel" userId="6c5711b8-578f-4d36-989d-6d05a51a5dc1" providerId="ADAL" clId="{4D55BFBF-0A67-614F-B803-FB5EE1712AE2}" dt="2023-12-22T13:35:39.899" v="27" actId="27784"/>
        <pc:sldMkLst>
          <pc:docMk/>
          <pc:sldMk cId="55777309" sldId="260"/>
        </pc:sldMkLst>
        <pc:spChg chg="mod">
          <ac:chgData name="Wolf Daniel" userId="6c5711b8-578f-4d36-989d-6d05a51a5dc1" providerId="ADAL" clId="{4D55BFBF-0A67-614F-B803-FB5EE1712AE2}" dt="2023-12-20T17:27:49.712" v="2"/>
          <ac:spMkLst>
            <pc:docMk/>
            <pc:sldMk cId="55777309" sldId="260"/>
            <ac:spMk id="13" creationId="{2811A9A6-D2BA-EB3B-AF0D-D01D1D52477F}"/>
          </ac:spMkLst>
        </pc:spChg>
        <pc:picChg chg="mod">
          <ac:chgData name="Wolf Daniel" userId="6c5711b8-578f-4d36-989d-6d05a51a5dc1" providerId="ADAL" clId="{4D55BFBF-0A67-614F-B803-FB5EE1712AE2}" dt="2023-12-22T13:35:00.283" v="20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4D55BFBF-0A67-614F-B803-FB5EE1712AE2}" dt="2023-12-22T13:35:04.668" v="21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4D55BFBF-0A67-614F-B803-FB5EE1712AE2}" dt="2023-12-22T13:35:11.822" v="22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4D55BFBF-0A67-614F-B803-FB5EE1712AE2}" dt="2023-12-22T13:35:16.638" v="23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4D55BFBF-0A67-614F-B803-FB5EE1712AE2}" dt="2023-12-22T13:35:25.095" v="24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4D55BFBF-0A67-614F-B803-FB5EE1712AE2}" dt="2023-12-22T13:35:30.563" v="25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4D55BFBF-0A67-614F-B803-FB5EE1712AE2}" dt="2023-12-22T13:35:35.265" v="26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4D55BFBF-0A67-614F-B803-FB5EE1712AE2}" dt="2023-12-22T13:35:39.899" v="27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modSp mod modMedia">
        <pc:chgData name="Wolf Daniel" userId="6c5711b8-578f-4d36-989d-6d05a51a5dc1" providerId="ADAL" clId="{4D55BFBF-0A67-614F-B803-FB5EE1712AE2}" dt="2023-12-22T13:36:27.747" v="31" actId="27784"/>
        <pc:sldMkLst>
          <pc:docMk/>
          <pc:sldMk cId="714850889" sldId="261"/>
        </pc:sldMkLst>
        <pc:spChg chg="mod">
          <ac:chgData name="Wolf Daniel" userId="6c5711b8-578f-4d36-989d-6d05a51a5dc1" providerId="ADAL" clId="{4D55BFBF-0A67-614F-B803-FB5EE1712AE2}" dt="2023-12-20T17:27:51.950" v="3"/>
          <ac:spMkLst>
            <pc:docMk/>
            <pc:sldMk cId="714850889" sldId="261"/>
            <ac:spMk id="17" creationId="{39833BFB-B205-4EAC-D3FE-050490EC1513}"/>
          </ac:spMkLst>
        </pc:spChg>
        <pc:picChg chg="mod">
          <ac:chgData name="Wolf Daniel" userId="6c5711b8-578f-4d36-989d-6d05a51a5dc1" providerId="ADAL" clId="{4D55BFBF-0A67-614F-B803-FB5EE1712AE2}" dt="2023-12-22T13:36:06.974" v="28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4D55BFBF-0A67-614F-B803-FB5EE1712AE2}" dt="2023-12-22T13:36:12.309" v="29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4D55BFBF-0A67-614F-B803-FB5EE1712AE2}" dt="2023-12-22T13:36:20.161" v="30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4D55BFBF-0A67-614F-B803-FB5EE1712AE2}" dt="2023-12-22T13:36:27.747" v="31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42051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Sonidos</a:t>
            </a:r>
            <a:r>
              <a:rPr kumimoji="0" lang="en-US" sz="9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 </a:t>
            </a:r>
            <a:r>
              <a:rPr kumimoji="0" lang="en-US" sz="9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Vocálicos</a:t>
            </a:r>
            <a:endParaRPr kumimoji="0" lang="en-US" sz="9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Mali Bold"/>
              </a:rPr>
              <a:t>Una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Actividad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Interactiva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para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Niños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y sus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Familias</a:t>
            </a:r>
            <a:endParaRPr lang="en-US" sz="28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43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INDICACIONES</a:t>
            </a:r>
          </a:p>
        </p:txBody>
      </p:sp>
      <p:pic>
        <p:nvPicPr>
          <p:cNvPr id="7" name="Picture 7" descr="girl wearing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2547162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SONIDOS DE VOWEL</a:t>
            </a:r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Siéntese</a:t>
            </a:r>
            <a:r>
              <a:rPr lang="en-US" sz="2800" dirty="0"/>
              <a:t> con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hijo</a:t>
            </a:r>
            <a:r>
              <a:rPr lang="en-US" sz="2800" dirty="0"/>
              <a:t> y </a:t>
            </a:r>
            <a:r>
              <a:rPr lang="en-US" sz="2800" dirty="0" err="1"/>
              <a:t>haga</a:t>
            </a:r>
            <a:r>
              <a:rPr lang="en-US" sz="2800" dirty="0"/>
              <a:t> </a:t>
            </a:r>
            <a:r>
              <a:rPr lang="en-US" sz="2800" dirty="0" err="1"/>
              <a:t>clic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la </a:t>
            </a:r>
            <a:r>
              <a:rPr lang="en-US" sz="2800" dirty="0" err="1"/>
              <a:t>tarjeta</a:t>
            </a:r>
            <a:r>
              <a:rPr lang="en-US" sz="2800" dirty="0"/>
              <a:t> y </a:t>
            </a:r>
            <a:r>
              <a:rPr lang="en-US" sz="2800" dirty="0" err="1"/>
              <a:t>escuche</a:t>
            </a:r>
            <a:r>
              <a:rPr lang="en-US" sz="2800" dirty="0"/>
              <a:t> la(s) </a:t>
            </a:r>
            <a:r>
              <a:rPr lang="en-US" sz="2800" dirty="0" err="1"/>
              <a:t>letra</a:t>
            </a:r>
            <a:r>
              <a:rPr lang="en-US" sz="2800" dirty="0"/>
              <a:t>(s), la palabra clave y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sonido</a:t>
            </a:r>
            <a:r>
              <a:rPr lang="en-US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Repita</a:t>
            </a:r>
            <a:r>
              <a:rPr lang="en-US" sz="2800" dirty="0"/>
              <a:t> la(s) </a:t>
            </a:r>
            <a:r>
              <a:rPr lang="en-US" sz="2800" dirty="0" err="1"/>
              <a:t>letra</a:t>
            </a:r>
            <a:r>
              <a:rPr lang="en-US" sz="2800" dirty="0"/>
              <a:t>(s), la palabra clave y </a:t>
            </a:r>
            <a:r>
              <a:rPr lang="en-US" sz="2800" dirty="0" err="1"/>
              <a:t>el</a:t>
            </a:r>
            <a:r>
              <a:rPr lang="en-US" sz="2800" dirty="0"/>
              <a:t> </a:t>
            </a:r>
            <a:r>
              <a:rPr lang="en-US" sz="2800" dirty="0" err="1"/>
              <a:t>sonido</a:t>
            </a:r>
            <a:r>
              <a:rPr lang="en-US" sz="2800" dirty="0"/>
              <a:t> para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hijo</a:t>
            </a:r>
            <a:r>
              <a:rPr lang="en-US" sz="2800" dirty="0"/>
              <a:t> y </a:t>
            </a:r>
            <a:r>
              <a:rPr lang="en-US" sz="2800" dirty="0" err="1"/>
              <a:t>pídale</a:t>
            </a:r>
            <a:r>
              <a:rPr lang="en-US" sz="2800" dirty="0"/>
              <a:t> que lo </a:t>
            </a:r>
            <a:r>
              <a:rPr lang="en-US" sz="2800" dirty="0" err="1"/>
              <a:t>repita</a:t>
            </a:r>
            <a:r>
              <a:rPr lang="en-US" sz="2800" dirty="0"/>
              <a:t> </a:t>
            </a:r>
            <a:r>
              <a:rPr lang="en-US" sz="2800" dirty="0" err="1"/>
              <a:t>después</a:t>
            </a:r>
            <a:r>
              <a:rPr lang="en-US" sz="2800" dirty="0"/>
              <a:t> de </a:t>
            </a:r>
            <a:r>
              <a:rPr lang="en-US" sz="2800" dirty="0" err="1"/>
              <a:t>usted</a:t>
            </a:r>
            <a:r>
              <a:rPr lang="en-US" sz="28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 err="1"/>
              <a:t>Pregúnteles</a:t>
            </a:r>
            <a:r>
              <a:rPr lang="en-US" sz="2800" dirty="0"/>
              <a:t>: "¿</a:t>
            </a:r>
            <a:r>
              <a:rPr lang="en-US" sz="2800" dirty="0" err="1"/>
              <a:t>Qué</a:t>
            </a:r>
            <a:r>
              <a:rPr lang="en-US" sz="2800" dirty="0"/>
              <a:t> palabras se les </a:t>
            </a:r>
            <a:r>
              <a:rPr lang="en-US" sz="2800" dirty="0" err="1"/>
              <a:t>ocurren</a:t>
            </a:r>
            <a:r>
              <a:rPr lang="en-US" sz="2800" dirty="0"/>
              <a:t> que </a:t>
            </a:r>
            <a:r>
              <a:rPr lang="en-US" sz="2800" dirty="0" err="1"/>
              <a:t>tengan</a:t>
            </a:r>
            <a:r>
              <a:rPr lang="en-US" sz="2800" dirty="0"/>
              <a:t> </a:t>
            </a:r>
            <a:r>
              <a:rPr lang="en-US" sz="2800" dirty="0" err="1"/>
              <a:t>estas</a:t>
            </a:r>
            <a:r>
              <a:rPr lang="en-US" sz="2800" dirty="0"/>
              <a:t> </a:t>
            </a:r>
            <a:r>
              <a:rPr lang="en-US" sz="2800" dirty="0" err="1"/>
              <a:t>vocales</a:t>
            </a:r>
            <a:r>
              <a:rPr lang="en-US" sz="2800"/>
              <a:t>?"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2D85E05-9C99-FD40-AD82-1B77147EDBB0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534BA04-C96E-CF4D-BE08-0D13CFB8FA09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C016E4F7-1B3C-704B-B165-ACFA1337277D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BE09783-14D4-3F42-9235-0775288FD4A3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438FBC7-A21D-CA40-B363-8201F711FC19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2A9E5C9-1C29-BA47-9544-834593CA8D10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766463D-4F91-1349-9DB1-069D1F3CDB06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33546C3-FE7D-5B47-90F2-1B6D7738662D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E10B334D-FD53-78AB-AA81-F6CBD73892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0508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>
                <a:solidFill>
                  <a:schemeClr val="bg1"/>
                </a:solidFill>
              </a:rPr>
              <a:t>Página</a:t>
            </a:r>
            <a:r>
              <a:rPr lang="en-US" b="1" dirty="0">
                <a:solidFill>
                  <a:schemeClr val="bg1"/>
                </a:solidFill>
              </a:rPr>
              <a:t>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4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5214125-0CD3-544B-81B6-1DF3D7F1E355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8BF204E-DC4D-884F-BFCB-8FE3CB7D763E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751DC02-3619-E04E-8F75-D479CC31735C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97D78E7-F052-604D-B17B-0FEA417ED2F6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5994D58-6324-714A-857C-7F4B7274A259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4D75816-99BB-214F-A1D1-1F3C41F9085B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2A3DEB3-53EB-EE43-8237-D22DE236087E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913A295-4498-DC4C-84C8-2363763FCEA0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BE4D44DF-CE66-0D1F-45FD-E0B8EBF5BE4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1663" y="92583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>
                <a:solidFill>
                  <a:schemeClr val="bg1"/>
                </a:solidFill>
              </a:rPr>
              <a:t>Página</a:t>
            </a:r>
            <a:r>
              <a:rPr lang="en-US" b="1" dirty="0">
                <a:solidFill>
                  <a:schemeClr val="bg1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54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60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C129729-2859-5147-A7AD-37B3A614E23D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8EBC96A-DBDC-834F-B93B-6B2FE5B536BC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A23E4A4-5E6A-F14C-9C2E-6DBA4E01EB1C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0508FDF-B88C-DF47-99D8-DCC8A79A3D0C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78D8F30-895E-4846-AB83-48AD80AB338D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2585A6A-BFDE-004C-A4D5-37EB4A560E30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70CE8FA-D900-F641-B366-1D5E0C82FEF9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A1F2DD6-6DDA-0D44-89F8-ACE3C43D1CD7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2811A9A6-D2BA-EB3B-AF0D-D01D1D52477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4642" y="929332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err="1">
                <a:solidFill>
                  <a:schemeClr val="bg1"/>
                </a:solidFill>
              </a:rPr>
              <a:t>Página</a:t>
            </a:r>
            <a:r>
              <a:rPr lang="en-US" b="1" dirty="0">
                <a:solidFill>
                  <a:schemeClr val="bg1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A6B2F44-E166-8841-AAE7-403401DEB8D6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3116FDE-EFE6-2E43-A621-5F2F4ABB95BB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695DF6B-BBB1-9D4B-8F1C-B94D110512CD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14766D4-1A80-094F-A2BA-665600453CE3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39833BFB-B205-4EAC-D3FE-050490EC15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" y="92583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>
                <a:solidFill>
                  <a:schemeClr val="bg1"/>
                </a:solidFill>
              </a:rPr>
              <a:t>Página </a:t>
            </a:r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6DF22A-5B26-4126-8310-3647AF5CA9AE}"/>
</file>

<file path=customXml/itemProps2.xml><?xml version="1.0" encoding="utf-8"?>
<ds:datastoreItem xmlns:ds="http://schemas.openxmlformats.org/officeDocument/2006/customXml" ds:itemID="{78AEBB6E-D02C-4951-9320-BBE4E49F3C4E}"/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94</Words>
  <Application>Microsoft Macintosh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Cooper Hewitt Bold</vt:lpstr>
      <vt:lpstr>Mali Bold</vt:lpstr>
      <vt:lpstr>Acherus Grotesque Light Bold</vt:lpstr>
      <vt:lpstr>Calibri</vt:lpstr>
      <vt:lpstr>Office Theme</vt:lpstr>
      <vt:lpstr>Sonidos Vocálicos</vt:lpstr>
      <vt:lpstr>INDICACIONES</vt:lpstr>
      <vt:lpstr>Página 1</vt:lpstr>
      <vt:lpstr>Página 2</vt:lpstr>
      <vt:lpstr>Página 3</vt:lpstr>
      <vt:lpstr>Página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2023-12-22T13:36:32Z</dcterms:modified>
  <dc:identifier>DAFRYEIHZ1c</dc:identifier>
</cp:coreProperties>
</file>